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7"/>
  </p:notesMasterIdLst>
  <p:sldIdLst>
    <p:sldId id="325" r:id="rId2"/>
    <p:sldId id="916" r:id="rId3"/>
    <p:sldId id="921" r:id="rId4"/>
    <p:sldId id="684" r:id="rId5"/>
    <p:sldId id="259" r:id="rId6"/>
    <p:sldId id="262" r:id="rId7"/>
    <p:sldId id="258" r:id="rId8"/>
    <p:sldId id="920" r:id="rId9"/>
    <p:sldId id="467" r:id="rId10"/>
    <p:sldId id="699" r:id="rId11"/>
    <p:sldId id="260" r:id="rId12"/>
    <p:sldId id="859" r:id="rId13"/>
    <p:sldId id="706" r:id="rId14"/>
    <p:sldId id="799" r:id="rId15"/>
    <p:sldId id="468" r:id="rId16"/>
  </p:sldIdLst>
  <p:sldSz cx="12192000" cy="6858000"/>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62626"/>
    <a:srgbClr val="F7F7F7"/>
    <a:srgbClr val="4D763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266"/>
    <p:restoredTop sz="96301"/>
  </p:normalViewPr>
  <p:slideViewPr>
    <p:cSldViewPr snapToGrid="0" snapToObjects="1">
      <p:cViewPr varScale="1">
        <p:scale>
          <a:sx n="109" d="100"/>
          <a:sy n="109" d="100"/>
        </p:scale>
        <p:origin x="1784" y="488"/>
      </p:cViewPr>
      <p:guideLst/>
    </p:cSldViewPr>
  </p:slideViewPr>
  <p:notesTextViewPr>
    <p:cViewPr>
      <p:scale>
        <a:sx n="1" d="1"/>
        <a:sy n="1" d="1"/>
      </p:scale>
      <p:origin x="0" y="0"/>
    </p:cViewPr>
  </p:notesTextViewPr>
  <p:sorterViewPr>
    <p:cViewPr>
      <p:scale>
        <a:sx n="84" d="100"/>
        <a:sy n="84"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im Fleming" userId="161791bae1afb603" providerId="LiveId" clId="{3C168498-63BD-9D4B-BEDF-50B3CF58DDA5}"/>
    <pc:docChg chg="custSel modSld">
      <pc:chgData name="Jim Fleming" userId="161791bae1afb603" providerId="LiveId" clId="{3C168498-63BD-9D4B-BEDF-50B3CF58DDA5}" dt="2025-05-17T12:45:24.055" v="3" actId="313"/>
      <pc:docMkLst>
        <pc:docMk/>
      </pc:docMkLst>
      <pc:sldChg chg="modSp mod">
        <pc:chgData name="Jim Fleming" userId="161791bae1afb603" providerId="LiveId" clId="{3C168498-63BD-9D4B-BEDF-50B3CF58DDA5}" dt="2025-05-17T12:45:18.972" v="1" actId="313"/>
        <pc:sldMkLst>
          <pc:docMk/>
          <pc:sldMk cId="731864312" sldId="699"/>
        </pc:sldMkLst>
        <pc:spChg chg="mod">
          <ac:chgData name="Jim Fleming" userId="161791bae1afb603" providerId="LiveId" clId="{3C168498-63BD-9D4B-BEDF-50B3CF58DDA5}" dt="2025-05-17T12:45:18.972" v="1" actId="313"/>
          <ac:spMkLst>
            <pc:docMk/>
            <pc:sldMk cId="731864312" sldId="699"/>
            <ac:spMk id="4" creationId="{0B75BF33-2660-9306-16CD-31CF6D6530B5}"/>
          </ac:spMkLst>
        </pc:spChg>
      </pc:sldChg>
      <pc:sldChg chg="modSp mod">
        <pc:chgData name="Jim Fleming" userId="161791bae1afb603" providerId="LiveId" clId="{3C168498-63BD-9D4B-BEDF-50B3CF58DDA5}" dt="2025-05-17T12:45:24.055" v="3" actId="313"/>
        <pc:sldMkLst>
          <pc:docMk/>
          <pc:sldMk cId="3412106434" sldId="920"/>
        </pc:sldMkLst>
        <pc:spChg chg="mod">
          <ac:chgData name="Jim Fleming" userId="161791bae1afb603" providerId="LiveId" clId="{3C168498-63BD-9D4B-BEDF-50B3CF58DDA5}" dt="2025-05-17T12:45:24.055" v="3" actId="313"/>
          <ac:spMkLst>
            <pc:docMk/>
            <pc:sldMk cId="3412106434" sldId="920"/>
            <ac:spMk id="4" creationId="{FF3D7D97-7BCB-4A16-BF96-AC6B62A091BB}"/>
          </ac:spMkLst>
        </pc:spChg>
      </pc:sldChg>
    </pc:docChg>
  </pc:docChgLst>
  <pc:docChgLst>
    <pc:chgData name="Jim Fleming" userId="161791bae1afb603" providerId="LiveId" clId="{D9D5BA7D-CE6F-B64D-ABC2-48DB4095D6EF}"/>
    <pc:docChg chg="custSel addSld delSld modSld sldOrd">
      <pc:chgData name="Jim Fleming" userId="161791bae1afb603" providerId="LiveId" clId="{D9D5BA7D-CE6F-B64D-ABC2-48DB4095D6EF}" dt="2025-05-10T14:10:16.547" v="143" actId="20577"/>
      <pc:docMkLst>
        <pc:docMk/>
      </pc:docMkLst>
      <pc:sldChg chg="add del setBg">
        <pc:chgData name="Jim Fleming" userId="161791bae1afb603" providerId="LiveId" clId="{D9D5BA7D-CE6F-B64D-ABC2-48DB4095D6EF}" dt="2025-05-10T13:58:36.319" v="83" actId="2696"/>
        <pc:sldMkLst>
          <pc:docMk/>
          <pc:sldMk cId="109857222" sldId="256"/>
        </pc:sldMkLst>
      </pc:sldChg>
      <pc:sldChg chg="delSp add setBg delDesignElem">
        <pc:chgData name="Jim Fleming" userId="161791bae1afb603" providerId="LiveId" clId="{D9D5BA7D-CE6F-B64D-ABC2-48DB4095D6EF}" dt="2025-05-10T13:56:59.338" v="61"/>
        <pc:sldMkLst>
          <pc:docMk/>
          <pc:sldMk cId="2272524097" sldId="258"/>
        </pc:sldMkLst>
      </pc:sldChg>
      <pc:sldChg chg="delSp add setBg delDesignElem">
        <pc:chgData name="Jim Fleming" userId="161791bae1afb603" providerId="LiveId" clId="{D9D5BA7D-CE6F-B64D-ABC2-48DB4095D6EF}" dt="2025-05-10T13:56:59.338" v="61"/>
        <pc:sldMkLst>
          <pc:docMk/>
          <pc:sldMk cId="3299955786" sldId="259"/>
        </pc:sldMkLst>
      </pc:sldChg>
      <pc:sldChg chg="add setBg">
        <pc:chgData name="Jim Fleming" userId="161791bae1afb603" providerId="LiveId" clId="{D9D5BA7D-CE6F-B64D-ABC2-48DB4095D6EF}" dt="2025-05-10T13:56:59.338" v="61"/>
        <pc:sldMkLst>
          <pc:docMk/>
          <pc:sldMk cId="864914451" sldId="260"/>
        </pc:sldMkLst>
      </pc:sldChg>
      <pc:sldChg chg="add del setBg">
        <pc:chgData name="Jim Fleming" userId="161791bae1afb603" providerId="LiveId" clId="{D9D5BA7D-CE6F-B64D-ABC2-48DB4095D6EF}" dt="2025-05-10T13:59:13.184" v="89" actId="2696"/>
        <pc:sldMkLst>
          <pc:docMk/>
          <pc:sldMk cId="2978823329" sldId="261"/>
        </pc:sldMkLst>
      </pc:sldChg>
      <pc:sldChg chg="delSp add setBg delDesignElem">
        <pc:chgData name="Jim Fleming" userId="161791bae1afb603" providerId="LiveId" clId="{D9D5BA7D-CE6F-B64D-ABC2-48DB4095D6EF}" dt="2025-05-10T13:56:59.338" v="61"/>
        <pc:sldMkLst>
          <pc:docMk/>
          <pc:sldMk cId="3234373694" sldId="262"/>
        </pc:sldMkLst>
      </pc:sldChg>
      <pc:sldChg chg="add del setBg">
        <pc:chgData name="Jim Fleming" userId="161791bae1afb603" providerId="LiveId" clId="{D9D5BA7D-CE6F-B64D-ABC2-48DB4095D6EF}" dt="2025-05-10T13:58:18.832" v="81" actId="2696"/>
        <pc:sldMkLst>
          <pc:docMk/>
          <pc:sldMk cId="2015668839" sldId="263"/>
        </pc:sldMkLst>
      </pc:sldChg>
      <pc:sldChg chg="add del setBg">
        <pc:chgData name="Jim Fleming" userId="161791bae1afb603" providerId="LiveId" clId="{D9D5BA7D-CE6F-B64D-ABC2-48DB4095D6EF}" dt="2025-05-10T13:59:34.527" v="95" actId="2696"/>
        <pc:sldMkLst>
          <pc:docMk/>
          <pc:sldMk cId="4262236614" sldId="264"/>
        </pc:sldMkLst>
      </pc:sldChg>
      <pc:sldChg chg="modSp mod ord">
        <pc:chgData name="Jim Fleming" userId="161791bae1afb603" providerId="LiveId" clId="{D9D5BA7D-CE6F-B64D-ABC2-48DB4095D6EF}" dt="2025-05-10T13:58:24.672" v="82" actId="20578"/>
        <pc:sldMkLst>
          <pc:docMk/>
          <pc:sldMk cId="3544828559" sldId="467"/>
        </pc:sldMkLst>
        <pc:spChg chg="mod">
          <ac:chgData name="Jim Fleming" userId="161791bae1afb603" providerId="LiveId" clId="{D9D5BA7D-CE6F-B64D-ABC2-48DB4095D6EF}" dt="2025-05-10T13:52:10.827" v="6" actId="20577"/>
          <ac:spMkLst>
            <pc:docMk/>
            <pc:sldMk cId="3544828559" sldId="467"/>
            <ac:spMk id="2" creationId="{1AC8C507-C381-A7EC-84C3-B88443D1F57A}"/>
          </ac:spMkLst>
        </pc:spChg>
        <pc:spChg chg="mod">
          <ac:chgData name="Jim Fleming" userId="161791bae1afb603" providerId="LiveId" clId="{D9D5BA7D-CE6F-B64D-ABC2-48DB4095D6EF}" dt="2025-05-10T13:52:37.317" v="10" actId="14100"/>
          <ac:spMkLst>
            <pc:docMk/>
            <pc:sldMk cId="3544828559" sldId="467"/>
            <ac:spMk id="5" creationId="{FDC8D6C2-5F52-D34B-23A0-601FDE73D0F9}"/>
          </ac:spMkLst>
        </pc:spChg>
      </pc:sldChg>
      <pc:sldChg chg="del">
        <pc:chgData name="Jim Fleming" userId="161791bae1afb603" providerId="LiveId" clId="{D9D5BA7D-CE6F-B64D-ABC2-48DB4095D6EF}" dt="2025-05-10T13:52:54.039" v="19" actId="2696"/>
        <pc:sldMkLst>
          <pc:docMk/>
          <pc:sldMk cId="2519469948" sldId="469"/>
        </pc:sldMkLst>
      </pc:sldChg>
      <pc:sldChg chg="add ord">
        <pc:chgData name="Jim Fleming" userId="161791bae1afb603" providerId="LiveId" clId="{D9D5BA7D-CE6F-B64D-ABC2-48DB4095D6EF}" dt="2025-05-10T13:56:07.332" v="57" actId="20578"/>
        <pc:sldMkLst>
          <pc:docMk/>
          <pc:sldMk cId="113666957" sldId="684"/>
        </pc:sldMkLst>
      </pc:sldChg>
      <pc:sldChg chg="modSp add mod">
        <pc:chgData name="Jim Fleming" userId="161791bae1afb603" providerId="LiveId" clId="{D9D5BA7D-CE6F-B64D-ABC2-48DB4095D6EF}" dt="2025-05-10T14:09:59.979" v="138" actId="1076"/>
        <pc:sldMkLst>
          <pc:docMk/>
          <pc:sldMk cId="731864312" sldId="699"/>
        </pc:sldMkLst>
        <pc:spChg chg="mod">
          <ac:chgData name="Jim Fleming" userId="161791bae1afb603" providerId="LiveId" clId="{D9D5BA7D-CE6F-B64D-ABC2-48DB4095D6EF}" dt="2025-05-10T13:59:10.355" v="88" actId="20577"/>
          <ac:spMkLst>
            <pc:docMk/>
            <pc:sldMk cId="731864312" sldId="699"/>
            <ac:spMk id="4" creationId="{0B75BF33-2660-9306-16CD-31CF6D6530B5}"/>
          </ac:spMkLst>
        </pc:spChg>
        <pc:picChg chg="mod">
          <ac:chgData name="Jim Fleming" userId="161791bae1afb603" providerId="LiveId" clId="{D9D5BA7D-CE6F-B64D-ABC2-48DB4095D6EF}" dt="2025-05-10T14:09:59.979" v="138" actId="1076"/>
          <ac:picMkLst>
            <pc:docMk/>
            <pc:sldMk cId="731864312" sldId="699"/>
            <ac:picMk id="7" creationId="{EA4C8210-D5D3-901A-942F-EB5471531EE6}"/>
          </ac:picMkLst>
        </pc:picChg>
      </pc:sldChg>
      <pc:sldChg chg="del">
        <pc:chgData name="Jim Fleming" userId="161791bae1afb603" providerId="LiveId" clId="{D9D5BA7D-CE6F-B64D-ABC2-48DB4095D6EF}" dt="2025-05-10T13:53:05.388" v="33" actId="2696"/>
        <pc:sldMkLst>
          <pc:docMk/>
          <pc:sldMk cId="3460848480" sldId="701"/>
        </pc:sldMkLst>
      </pc:sldChg>
      <pc:sldChg chg="modSp mod">
        <pc:chgData name="Jim Fleming" userId="161791bae1afb603" providerId="LiveId" clId="{D9D5BA7D-CE6F-B64D-ABC2-48DB4095D6EF}" dt="2025-05-10T14:10:16.547" v="143" actId="20577"/>
        <pc:sldMkLst>
          <pc:docMk/>
          <pc:sldMk cId="1205794614" sldId="706"/>
        </pc:sldMkLst>
        <pc:spChg chg="mod">
          <ac:chgData name="Jim Fleming" userId="161791bae1afb603" providerId="LiveId" clId="{D9D5BA7D-CE6F-B64D-ABC2-48DB4095D6EF}" dt="2025-05-10T14:10:16.547" v="143" actId="20577"/>
          <ac:spMkLst>
            <pc:docMk/>
            <pc:sldMk cId="1205794614" sldId="706"/>
            <ac:spMk id="2" creationId="{DD504CC1-C6F4-052A-ACB7-10F9974D7DE6}"/>
          </ac:spMkLst>
        </pc:spChg>
      </pc:sldChg>
      <pc:sldChg chg="del">
        <pc:chgData name="Jim Fleming" userId="161791bae1afb603" providerId="LiveId" clId="{D9D5BA7D-CE6F-B64D-ABC2-48DB4095D6EF}" dt="2025-05-10T13:53:11.532" v="38" actId="2696"/>
        <pc:sldMkLst>
          <pc:docMk/>
          <pc:sldMk cId="440590281" sldId="758"/>
        </pc:sldMkLst>
      </pc:sldChg>
      <pc:sldChg chg="del">
        <pc:chgData name="Jim Fleming" userId="161791bae1afb603" providerId="LiveId" clId="{D9D5BA7D-CE6F-B64D-ABC2-48DB4095D6EF}" dt="2025-05-10T13:59:39.817" v="100" actId="2696"/>
        <pc:sldMkLst>
          <pc:docMk/>
          <pc:sldMk cId="460657024" sldId="765"/>
        </pc:sldMkLst>
      </pc:sldChg>
      <pc:sldChg chg="del">
        <pc:chgData name="Jim Fleming" userId="161791bae1afb603" providerId="LiveId" clId="{D9D5BA7D-CE6F-B64D-ABC2-48DB4095D6EF}" dt="2025-05-10T13:52:44.701" v="11" actId="2696"/>
        <pc:sldMkLst>
          <pc:docMk/>
          <pc:sldMk cId="3456341322" sldId="769"/>
        </pc:sldMkLst>
      </pc:sldChg>
      <pc:sldChg chg="del">
        <pc:chgData name="Jim Fleming" userId="161791bae1afb603" providerId="LiveId" clId="{D9D5BA7D-CE6F-B64D-ABC2-48DB4095D6EF}" dt="2025-05-10T13:53:01.732" v="28" actId="2696"/>
        <pc:sldMkLst>
          <pc:docMk/>
          <pc:sldMk cId="1742275841" sldId="777"/>
        </pc:sldMkLst>
      </pc:sldChg>
      <pc:sldChg chg="del">
        <pc:chgData name="Jim Fleming" userId="161791bae1afb603" providerId="LiveId" clId="{D9D5BA7D-CE6F-B64D-ABC2-48DB4095D6EF}" dt="2025-05-10T13:53:04.083" v="31" actId="2696"/>
        <pc:sldMkLst>
          <pc:docMk/>
          <pc:sldMk cId="4115196565" sldId="783"/>
        </pc:sldMkLst>
      </pc:sldChg>
      <pc:sldChg chg="modSp mod ord">
        <pc:chgData name="Jim Fleming" userId="161791bae1afb603" providerId="LiveId" clId="{D9D5BA7D-CE6F-B64D-ABC2-48DB4095D6EF}" dt="2025-05-10T13:59:31.929" v="94" actId="20577"/>
        <pc:sldMkLst>
          <pc:docMk/>
          <pc:sldMk cId="4048945910" sldId="859"/>
        </pc:sldMkLst>
        <pc:spChg chg="mod">
          <ac:chgData name="Jim Fleming" userId="161791bae1afb603" providerId="LiveId" clId="{D9D5BA7D-CE6F-B64D-ABC2-48DB4095D6EF}" dt="2025-05-10T13:59:31.929" v="94" actId="20577"/>
          <ac:spMkLst>
            <pc:docMk/>
            <pc:sldMk cId="4048945910" sldId="859"/>
            <ac:spMk id="4" creationId="{21F95B4E-04BD-2FA6-8103-50E5969A8649}"/>
          </ac:spMkLst>
        </pc:spChg>
      </pc:sldChg>
      <pc:sldChg chg="del">
        <pc:chgData name="Jim Fleming" userId="161791bae1afb603" providerId="LiveId" clId="{D9D5BA7D-CE6F-B64D-ABC2-48DB4095D6EF}" dt="2025-05-10T13:59:37.422" v="96" actId="2696"/>
        <pc:sldMkLst>
          <pc:docMk/>
          <pc:sldMk cId="1171279297" sldId="865"/>
        </pc:sldMkLst>
      </pc:sldChg>
      <pc:sldChg chg="del">
        <pc:chgData name="Jim Fleming" userId="161791bae1afb603" providerId="LiveId" clId="{D9D5BA7D-CE6F-B64D-ABC2-48DB4095D6EF}" dt="2025-05-10T13:52:52.883" v="18" actId="2696"/>
        <pc:sldMkLst>
          <pc:docMk/>
          <pc:sldMk cId="1396138034" sldId="883"/>
        </pc:sldMkLst>
      </pc:sldChg>
      <pc:sldChg chg="del">
        <pc:chgData name="Jim Fleming" userId="161791bae1afb603" providerId="LiveId" clId="{D9D5BA7D-CE6F-B64D-ABC2-48DB4095D6EF}" dt="2025-05-10T13:52:48.742" v="13" actId="2696"/>
        <pc:sldMkLst>
          <pc:docMk/>
          <pc:sldMk cId="4203735435" sldId="898"/>
        </pc:sldMkLst>
      </pc:sldChg>
      <pc:sldChg chg="del">
        <pc:chgData name="Jim Fleming" userId="161791bae1afb603" providerId="LiveId" clId="{D9D5BA7D-CE6F-B64D-ABC2-48DB4095D6EF}" dt="2025-05-10T13:52:52.181" v="17" actId="2696"/>
        <pc:sldMkLst>
          <pc:docMk/>
          <pc:sldMk cId="4270370278" sldId="899"/>
        </pc:sldMkLst>
      </pc:sldChg>
      <pc:sldChg chg="del">
        <pc:chgData name="Jim Fleming" userId="161791bae1afb603" providerId="LiveId" clId="{D9D5BA7D-CE6F-B64D-ABC2-48DB4095D6EF}" dt="2025-05-10T13:52:58.173" v="22" actId="2696"/>
        <pc:sldMkLst>
          <pc:docMk/>
          <pc:sldMk cId="2500920153" sldId="900"/>
        </pc:sldMkLst>
      </pc:sldChg>
      <pc:sldChg chg="del">
        <pc:chgData name="Jim Fleming" userId="161791bae1afb603" providerId="LiveId" clId="{D9D5BA7D-CE6F-B64D-ABC2-48DB4095D6EF}" dt="2025-05-10T13:53:12.173" v="39" actId="2696"/>
        <pc:sldMkLst>
          <pc:docMk/>
          <pc:sldMk cId="717017195" sldId="901"/>
        </pc:sldMkLst>
      </pc:sldChg>
      <pc:sldChg chg="del">
        <pc:chgData name="Jim Fleming" userId="161791bae1afb603" providerId="LiveId" clId="{D9D5BA7D-CE6F-B64D-ABC2-48DB4095D6EF}" dt="2025-05-10T13:53:13.291" v="40" actId="2696"/>
        <pc:sldMkLst>
          <pc:docMk/>
          <pc:sldMk cId="2996106150" sldId="902"/>
        </pc:sldMkLst>
      </pc:sldChg>
      <pc:sldChg chg="del">
        <pc:chgData name="Jim Fleming" userId="161791bae1afb603" providerId="LiveId" clId="{D9D5BA7D-CE6F-B64D-ABC2-48DB4095D6EF}" dt="2025-05-10T13:52:51.444" v="16" actId="2696"/>
        <pc:sldMkLst>
          <pc:docMk/>
          <pc:sldMk cId="805654441" sldId="903"/>
        </pc:sldMkLst>
      </pc:sldChg>
      <pc:sldChg chg="del">
        <pc:chgData name="Jim Fleming" userId="161791bae1afb603" providerId="LiveId" clId="{D9D5BA7D-CE6F-B64D-ABC2-48DB4095D6EF}" dt="2025-05-10T13:53:00.247" v="25" actId="2696"/>
        <pc:sldMkLst>
          <pc:docMk/>
          <pc:sldMk cId="3769990543" sldId="904"/>
        </pc:sldMkLst>
      </pc:sldChg>
      <pc:sldChg chg="del">
        <pc:chgData name="Jim Fleming" userId="161791bae1afb603" providerId="LiveId" clId="{D9D5BA7D-CE6F-B64D-ABC2-48DB4095D6EF}" dt="2025-05-10T13:52:59.077" v="23" actId="2696"/>
        <pc:sldMkLst>
          <pc:docMk/>
          <pc:sldMk cId="358450243" sldId="905"/>
        </pc:sldMkLst>
      </pc:sldChg>
      <pc:sldChg chg="del">
        <pc:chgData name="Jim Fleming" userId="161791bae1afb603" providerId="LiveId" clId="{D9D5BA7D-CE6F-B64D-ABC2-48DB4095D6EF}" dt="2025-05-10T13:53:02.981" v="30" actId="2696"/>
        <pc:sldMkLst>
          <pc:docMk/>
          <pc:sldMk cId="2727817796" sldId="907"/>
        </pc:sldMkLst>
      </pc:sldChg>
      <pc:sldChg chg="del">
        <pc:chgData name="Jim Fleming" userId="161791bae1afb603" providerId="LiveId" clId="{D9D5BA7D-CE6F-B64D-ABC2-48DB4095D6EF}" dt="2025-05-10T13:53:02.502" v="29" actId="2696"/>
        <pc:sldMkLst>
          <pc:docMk/>
          <pc:sldMk cId="1306092681" sldId="908"/>
        </pc:sldMkLst>
      </pc:sldChg>
      <pc:sldChg chg="del">
        <pc:chgData name="Jim Fleming" userId="161791bae1afb603" providerId="LiveId" clId="{D9D5BA7D-CE6F-B64D-ABC2-48DB4095D6EF}" dt="2025-05-10T13:53:04.782" v="32" actId="2696"/>
        <pc:sldMkLst>
          <pc:docMk/>
          <pc:sldMk cId="3615419168" sldId="909"/>
        </pc:sldMkLst>
      </pc:sldChg>
      <pc:sldChg chg="del">
        <pc:chgData name="Jim Fleming" userId="161791bae1afb603" providerId="LiveId" clId="{D9D5BA7D-CE6F-B64D-ABC2-48DB4095D6EF}" dt="2025-05-10T13:53:05.941" v="34" actId="2696"/>
        <pc:sldMkLst>
          <pc:docMk/>
          <pc:sldMk cId="4195461013" sldId="910"/>
        </pc:sldMkLst>
      </pc:sldChg>
      <pc:sldChg chg="del">
        <pc:chgData name="Jim Fleming" userId="161791bae1afb603" providerId="LiveId" clId="{D9D5BA7D-CE6F-B64D-ABC2-48DB4095D6EF}" dt="2025-05-10T13:52:47.229" v="12" actId="2696"/>
        <pc:sldMkLst>
          <pc:docMk/>
          <pc:sldMk cId="2834429769" sldId="912"/>
        </pc:sldMkLst>
      </pc:sldChg>
      <pc:sldChg chg="del">
        <pc:chgData name="Jim Fleming" userId="161791bae1afb603" providerId="LiveId" clId="{D9D5BA7D-CE6F-B64D-ABC2-48DB4095D6EF}" dt="2025-05-10T13:52:50.656" v="15" actId="2696"/>
        <pc:sldMkLst>
          <pc:docMk/>
          <pc:sldMk cId="1345685536" sldId="913"/>
        </pc:sldMkLst>
      </pc:sldChg>
      <pc:sldChg chg="del">
        <pc:chgData name="Jim Fleming" userId="161791bae1afb603" providerId="LiveId" clId="{D9D5BA7D-CE6F-B64D-ABC2-48DB4095D6EF}" dt="2025-05-10T13:52:54.713" v="20" actId="2696"/>
        <pc:sldMkLst>
          <pc:docMk/>
          <pc:sldMk cId="2538176813" sldId="914"/>
        </pc:sldMkLst>
      </pc:sldChg>
      <pc:sldChg chg="del">
        <pc:chgData name="Jim Fleming" userId="161791bae1afb603" providerId="LiveId" clId="{D9D5BA7D-CE6F-B64D-ABC2-48DB4095D6EF}" dt="2025-05-10T13:52:57.552" v="21" actId="2696"/>
        <pc:sldMkLst>
          <pc:docMk/>
          <pc:sldMk cId="664006358" sldId="915"/>
        </pc:sldMkLst>
      </pc:sldChg>
      <pc:sldChg chg="modSp mod ord">
        <pc:chgData name="Jim Fleming" userId="161791bae1afb603" providerId="LiveId" clId="{D9D5BA7D-CE6F-B64D-ABC2-48DB4095D6EF}" dt="2025-05-10T14:09:06.276" v="136" actId="20578"/>
        <pc:sldMkLst>
          <pc:docMk/>
          <pc:sldMk cId="734441592" sldId="916"/>
        </pc:sldMkLst>
        <pc:spChg chg="mod">
          <ac:chgData name="Jim Fleming" userId="161791bae1afb603" providerId="LiveId" clId="{D9D5BA7D-CE6F-B64D-ABC2-48DB4095D6EF}" dt="2025-05-10T13:52:03.436" v="3" actId="20577"/>
          <ac:spMkLst>
            <pc:docMk/>
            <pc:sldMk cId="734441592" sldId="916"/>
            <ac:spMk id="2" creationId="{C370AE55-01C5-407A-240B-B2DA7A79D328}"/>
          </ac:spMkLst>
        </pc:spChg>
      </pc:sldChg>
      <pc:sldChg chg="del">
        <pc:chgData name="Jim Fleming" userId="161791bae1afb603" providerId="LiveId" clId="{D9D5BA7D-CE6F-B64D-ABC2-48DB4095D6EF}" dt="2025-05-10T13:52:59.620" v="24" actId="2696"/>
        <pc:sldMkLst>
          <pc:docMk/>
          <pc:sldMk cId="847291600" sldId="917"/>
        </pc:sldMkLst>
      </pc:sldChg>
      <pc:sldChg chg="delSp add del mod">
        <pc:chgData name="Jim Fleming" userId="161791bae1afb603" providerId="LiveId" clId="{D9D5BA7D-CE6F-B64D-ABC2-48DB4095D6EF}" dt="2025-05-10T13:59:38.201" v="97" actId="2696"/>
        <pc:sldMkLst>
          <pc:docMk/>
          <pc:sldMk cId="2591043084" sldId="917"/>
        </pc:sldMkLst>
      </pc:sldChg>
      <pc:sldChg chg="del">
        <pc:chgData name="Jim Fleming" userId="161791bae1afb603" providerId="LiveId" clId="{D9D5BA7D-CE6F-B64D-ABC2-48DB4095D6EF}" dt="2025-05-10T13:53:10.501" v="37" actId="2696"/>
        <pc:sldMkLst>
          <pc:docMk/>
          <pc:sldMk cId="336103256" sldId="918"/>
        </pc:sldMkLst>
      </pc:sldChg>
      <pc:sldChg chg="add del">
        <pc:chgData name="Jim Fleming" userId="161791bae1afb603" providerId="LiveId" clId="{D9D5BA7D-CE6F-B64D-ABC2-48DB4095D6EF}" dt="2025-05-10T13:59:39.051" v="99" actId="2696"/>
        <pc:sldMkLst>
          <pc:docMk/>
          <pc:sldMk cId="3631284296" sldId="918"/>
        </pc:sldMkLst>
      </pc:sldChg>
      <pc:sldChg chg="add del">
        <pc:chgData name="Jim Fleming" userId="161791bae1afb603" providerId="LiveId" clId="{D9D5BA7D-CE6F-B64D-ABC2-48DB4095D6EF}" dt="2025-05-10T13:59:38.645" v="98" actId="2696"/>
        <pc:sldMkLst>
          <pc:docMk/>
          <pc:sldMk cId="1479906899" sldId="919"/>
        </pc:sldMkLst>
      </pc:sldChg>
      <pc:sldChg chg="addSp modSp add del ord">
        <pc:chgData name="Jim Fleming" userId="161791bae1afb603" providerId="LiveId" clId="{D9D5BA7D-CE6F-B64D-ABC2-48DB4095D6EF}" dt="2025-05-10T13:56:01.825" v="56" actId="2696"/>
        <pc:sldMkLst>
          <pc:docMk/>
          <pc:sldMk cId="2355337071" sldId="920"/>
        </pc:sldMkLst>
      </pc:sldChg>
      <pc:sldChg chg="addSp delSp modSp add mod ord">
        <pc:chgData name="Jim Fleming" userId="161791bae1afb603" providerId="LiveId" clId="{D9D5BA7D-CE6F-B64D-ABC2-48DB4095D6EF}" dt="2025-05-10T13:58:14.084" v="80" actId="27614"/>
        <pc:sldMkLst>
          <pc:docMk/>
          <pc:sldMk cId="3412106434" sldId="920"/>
        </pc:sldMkLst>
        <pc:spChg chg="mod">
          <ac:chgData name="Jim Fleming" userId="161791bae1afb603" providerId="LiveId" clId="{D9D5BA7D-CE6F-B64D-ABC2-48DB4095D6EF}" dt="2025-05-10T13:57:42.255" v="77" actId="20577"/>
          <ac:spMkLst>
            <pc:docMk/>
            <pc:sldMk cId="3412106434" sldId="920"/>
            <ac:spMk id="4" creationId="{FF3D7D97-7BCB-4A16-BF96-AC6B62A091BB}"/>
          </ac:spMkLst>
        </pc:spChg>
        <pc:spChg chg="mod">
          <ac:chgData name="Jim Fleming" userId="161791bae1afb603" providerId="LiveId" clId="{D9D5BA7D-CE6F-B64D-ABC2-48DB4095D6EF}" dt="2025-05-10T13:57:28.207" v="74" actId="20577"/>
          <ac:spMkLst>
            <pc:docMk/>
            <pc:sldMk cId="3412106434" sldId="920"/>
            <ac:spMk id="6" creationId="{9ADA0DA1-0469-7DFD-411E-7CF4907C9F56}"/>
          </ac:spMkLst>
        </pc:spChg>
        <pc:picChg chg="add mod">
          <ac:chgData name="Jim Fleming" userId="161791bae1afb603" providerId="LiveId" clId="{D9D5BA7D-CE6F-B64D-ABC2-48DB4095D6EF}" dt="2025-05-10T13:58:14.084" v="80" actId="27614"/>
          <ac:picMkLst>
            <pc:docMk/>
            <pc:sldMk cId="3412106434" sldId="920"/>
            <ac:picMk id="7" creationId="{D827A6E6-EF86-7F15-3ECA-2BDE0EF7716F}"/>
          </ac:picMkLst>
        </pc:picChg>
      </pc:sldChg>
      <pc:sldChg chg="addSp delSp modSp new mod delAnim modAnim">
        <pc:chgData name="Jim Fleming" userId="161791bae1afb603" providerId="LiveId" clId="{D9D5BA7D-CE6F-B64D-ABC2-48DB4095D6EF}" dt="2025-05-10T14:08:50.365" v="135"/>
        <pc:sldMkLst>
          <pc:docMk/>
          <pc:sldMk cId="831085652" sldId="921"/>
        </pc:sldMkLst>
        <pc:spChg chg="mod">
          <ac:chgData name="Jim Fleming" userId="161791bae1afb603" providerId="LiveId" clId="{D9D5BA7D-CE6F-B64D-ABC2-48DB4095D6EF}" dt="2025-05-10T14:00:19.124" v="128" actId="20577"/>
          <ac:spMkLst>
            <pc:docMk/>
            <pc:sldMk cId="831085652" sldId="921"/>
            <ac:spMk id="2" creationId="{3E593546-D9A2-54DF-F802-FC4EA3E7405B}"/>
          </ac:spMkLst>
        </pc:spChg>
        <pc:picChg chg="add mod">
          <ac:chgData name="Jim Fleming" userId="161791bae1afb603" providerId="LiveId" clId="{D9D5BA7D-CE6F-B64D-ABC2-48DB4095D6EF}" dt="2025-05-10T14:07:23.343" v="132" actId="14100"/>
          <ac:picMkLst>
            <pc:docMk/>
            <pc:sldMk cId="831085652" sldId="921"/>
            <ac:picMk id="4" creationId="{9E2EE91D-7952-AF45-7B53-3A37D103DC02}"/>
          </ac:picMkLst>
        </pc:picChg>
      </pc:sldChg>
      <pc:sldChg chg="del">
        <pc:chgData name="Jim Fleming" userId="161791bae1afb603" providerId="LiveId" clId="{D9D5BA7D-CE6F-B64D-ABC2-48DB4095D6EF}" dt="2025-05-10T13:53:00.648" v="26" actId="2696"/>
        <pc:sldMkLst>
          <pc:docMk/>
          <pc:sldMk cId="158139694" sldId="925"/>
        </pc:sldMkLst>
      </pc:sldChg>
      <pc:sldChg chg="del">
        <pc:chgData name="Jim Fleming" userId="161791bae1afb603" providerId="LiveId" clId="{D9D5BA7D-CE6F-B64D-ABC2-48DB4095D6EF}" dt="2025-05-10T13:52:49.857" v="14" actId="2696"/>
        <pc:sldMkLst>
          <pc:docMk/>
          <pc:sldMk cId="331250349" sldId="926"/>
        </pc:sldMkLst>
      </pc:sldChg>
      <pc:sldChg chg="del">
        <pc:chgData name="Jim Fleming" userId="161791bae1afb603" providerId="LiveId" clId="{D9D5BA7D-CE6F-B64D-ABC2-48DB4095D6EF}" dt="2025-05-10T13:53:01.021" v="27" actId="2696"/>
        <pc:sldMkLst>
          <pc:docMk/>
          <pc:sldMk cId="3480540858" sldId="927"/>
        </pc:sldMkLst>
      </pc:sldChg>
      <pc:sldChg chg="del">
        <pc:chgData name="Jim Fleming" userId="161791bae1afb603" providerId="LiveId" clId="{D9D5BA7D-CE6F-B64D-ABC2-48DB4095D6EF}" dt="2025-05-10T13:53:09.902" v="36" actId="2696"/>
        <pc:sldMkLst>
          <pc:docMk/>
          <pc:sldMk cId="182161324" sldId="928"/>
        </pc:sldMkLst>
      </pc:sldChg>
      <pc:sldChg chg="del">
        <pc:chgData name="Jim Fleming" userId="161791bae1afb603" providerId="LiveId" clId="{D9D5BA7D-CE6F-B64D-ABC2-48DB4095D6EF}" dt="2025-05-10T13:53:08.732" v="35" actId="2696"/>
        <pc:sldMkLst>
          <pc:docMk/>
          <pc:sldMk cId="1467910928" sldId="929"/>
        </pc:sldMkLst>
      </pc:sldChg>
    </pc:docChg>
  </pc:docChgLst>
  <pc:docChgLst>
    <pc:chgData name="Jim Fleming" userId="161791bae1afb603" providerId="LiveId" clId="{D3C154CA-6987-AB4F-B459-B7655E201C59}"/>
    <pc:docChg chg="undo custSel addSld delSld modSld sldOrd">
      <pc:chgData name="Jim Fleming" userId="161791bae1afb603" providerId="LiveId" clId="{D3C154CA-6987-AB4F-B459-B7655E201C59}" dt="2025-04-26T21:53:46.819" v="451" actId="20577"/>
      <pc:docMkLst>
        <pc:docMk/>
      </pc:docMkLst>
      <pc:sldChg chg="modSp mod">
        <pc:chgData name="Jim Fleming" userId="161791bae1afb603" providerId="LiveId" clId="{D3C154CA-6987-AB4F-B459-B7655E201C59}" dt="2025-04-26T15:01:52.985" v="24" actId="1076"/>
        <pc:sldMkLst>
          <pc:docMk/>
          <pc:sldMk cId="3544828559" sldId="467"/>
        </pc:sldMkLst>
        <pc:spChg chg="mod">
          <ac:chgData name="Jim Fleming" userId="161791bae1afb603" providerId="LiveId" clId="{D3C154CA-6987-AB4F-B459-B7655E201C59}" dt="2025-04-26T15:00:09.661" v="7" actId="20577"/>
          <ac:spMkLst>
            <pc:docMk/>
            <pc:sldMk cId="3544828559" sldId="467"/>
            <ac:spMk id="2" creationId="{1AC8C507-C381-A7EC-84C3-B88443D1F57A}"/>
          </ac:spMkLst>
        </pc:spChg>
        <pc:spChg chg="mod">
          <ac:chgData name="Jim Fleming" userId="161791bae1afb603" providerId="LiveId" clId="{D3C154CA-6987-AB4F-B459-B7655E201C59}" dt="2025-04-26T15:01:52.985" v="24" actId="1076"/>
          <ac:spMkLst>
            <pc:docMk/>
            <pc:sldMk cId="3544828559" sldId="467"/>
            <ac:spMk id="5" creationId="{FDC8D6C2-5F52-D34B-23A0-601FDE73D0F9}"/>
          </ac:spMkLst>
        </pc:spChg>
      </pc:sldChg>
      <pc:sldChg chg="del">
        <pc:chgData name="Jim Fleming" userId="161791bae1afb603" providerId="LiveId" clId="{D3C154CA-6987-AB4F-B459-B7655E201C59}" dt="2025-04-26T21:18:49.708" v="353" actId="2696"/>
        <pc:sldMkLst>
          <pc:docMk/>
          <pc:sldMk cId="1695603952" sldId="496"/>
        </pc:sldMkLst>
      </pc:sldChg>
      <pc:sldChg chg="modSp add mod">
        <pc:chgData name="Jim Fleming" userId="161791bae1afb603" providerId="LiveId" clId="{D3C154CA-6987-AB4F-B459-B7655E201C59}" dt="2025-04-26T21:16:01.580" v="334"/>
        <pc:sldMkLst>
          <pc:docMk/>
          <pc:sldMk cId="2857941999" sldId="617"/>
        </pc:sldMkLst>
      </pc:sldChg>
      <pc:sldChg chg="modSp mod ord">
        <pc:chgData name="Jim Fleming" userId="161791bae1afb603" providerId="LiveId" clId="{D3C154CA-6987-AB4F-B459-B7655E201C59}" dt="2025-04-26T21:17:21.220" v="342" actId="14100"/>
        <pc:sldMkLst>
          <pc:docMk/>
          <pc:sldMk cId="3051952489" sldId="633"/>
        </pc:sldMkLst>
      </pc:sldChg>
      <pc:sldChg chg="del">
        <pc:chgData name="Jim Fleming" userId="161791bae1afb603" providerId="LiveId" clId="{D3C154CA-6987-AB4F-B459-B7655E201C59}" dt="2025-04-26T15:02:15.977" v="25" actId="2696"/>
        <pc:sldMkLst>
          <pc:docMk/>
          <pc:sldMk cId="384459236" sldId="666"/>
        </pc:sldMkLst>
      </pc:sldChg>
      <pc:sldChg chg="modSp mod">
        <pc:chgData name="Jim Fleming" userId="161791bae1afb603" providerId="LiveId" clId="{D3C154CA-6987-AB4F-B459-B7655E201C59}" dt="2025-04-26T21:13:02.628" v="302" actId="14100"/>
        <pc:sldMkLst>
          <pc:docMk/>
          <pc:sldMk cId="1892334262" sldId="678"/>
        </pc:sldMkLst>
      </pc:sldChg>
      <pc:sldChg chg="del">
        <pc:chgData name="Jim Fleming" userId="161791bae1afb603" providerId="LiveId" clId="{D3C154CA-6987-AB4F-B459-B7655E201C59}" dt="2025-04-26T21:18:45.942" v="351" actId="2696"/>
        <pc:sldMkLst>
          <pc:docMk/>
          <pc:sldMk cId="3460848480" sldId="701"/>
        </pc:sldMkLst>
      </pc:sldChg>
      <pc:sldChg chg="modSp mod">
        <pc:chgData name="Jim Fleming" userId="161791bae1afb603" providerId="LiveId" clId="{D3C154CA-6987-AB4F-B459-B7655E201C59}" dt="2025-04-26T15:03:03.404" v="39" actId="20577"/>
        <pc:sldMkLst>
          <pc:docMk/>
          <pc:sldMk cId="1205794614" sldId="706"/>
        </pc:sldMkLst>
        <pc:spChg chg="mod">
          <ac:chgData name="Jim Fleming" userId="161791bae1afb603" providerId="LiveId" clId="{D3C154CA-6987-AB4F-B459-B7655E201C59}" dt="2025-04-26T15:03:03.404" v="39" actId="20577"/>
          <ac:spMkLst>
            <pc:docMk/>
            <pc:sldMk cId="1205794614" sldId="706"/>
            <ac:spMk id="2" creationId="{DD504CC1-C6F4-052A-ACB7-10F9974D7DE6}"/>
          </ac:spMkLst>
        </pc:spChg>
      </pc:sldChg>
      <pc:sldChg chg="modSp add mod ord">
        <pc:chgData name="Jim Fleming" userId="161791bae1afb603" providerId="LiveId" clId="{D3C154CA-6987-AB4F-B459-B7655E201C59}" dt="2025-04-26T21:07:30.831" v="239" actId="114"/>
        <pc:sldMkLst>
          <pc:docMk/>
          <pc:sldMk cId="440590281" sldId="758"/>
        </pc:sldMkLst>
      </pc:sldChg>
      <pc:sldChg chg="modSp add mod">
        <pc:chgData name="Jim Fleming" userId="161791bae1afb603" providerId="LiveId" clId="{D3C154CA-6987-AB4F-B459-B7655E201C59}" dt="2025-04-26T21:12:09.551" v="293"/>
        <pc:sldMkLst>
          <pc:docMk/>
          <pc:sldMk cId="649699745" sldId="762"/>
        </pc:sldMkLst>
      </pc:sldChg>
      <pc:sldChg chg="modSp add mod ord">
        <pc:chgData name="Jim Fleming" userId="161791bae1afb603" providerId="LiveId" clId="{D3C154CA-6987-AB4F-B459-B7655E201C59}" dt="2025-04-26T21:35:10.314" v="386" actId="20578"/>
        <pc:sldMkLst>
          <pc:docMk/>
          <pc:sldMk cId="460657024" sldId="765"/>
        </pc:sldMkLst>
      </pc:sldChg>
      <pc:sldChg chg="modSp add del mod ord">
        <pc:chgData name="Jim Fleming" userId="161791bae1afb603" providerId="LiveId" clId="{D3C154CA-6987-AB4F-B459-B7655E201C59}" dt="2025-04-26T21:41:58.650" v="429" actId="20578"/>
        <pc:sldMkLst>
          <pc:docMk/>
          <pc:sldMk cId="1589416041" sldId="766"/>
        </pc:sldMkLst>
      </pc:sldChg>
      <pc:sldChg chg="modSp add mod ord">
        <pc:chgData name="Jim Fleming" userId="161791bae1afb603" providerId="LiveId" clId="{D3C154CA-6987-AB4F-B459-B7655E201C59}" dt="2025-04-26T21:35:13.011" v="387" actId="20578"/>
        <pc:sldMkLst>
          <pc:docMk/>
          <pc:sldMk cId="839510917" sldId="772"/>
        </pc:sldMkLst>
      </pc:sldChg>
      <pc:sldChg chg="modSp add mod ord">
        <pc:chgData name="Jim Fleming" userId="161791bae1afb603" providerId="LiveId" clId="{D3C154CA-6987-AB4F-B459-B7655E201C59}" dt="2025-04-26T21:40:13.723" v="421" actId="20578"/>
        <pc:sldMkLst>
          <pc:docMk/>
          <pc:sldMk cId="1742275841" sldId="777"/>
        </pc:sldMkLst>
      </pc:sldChg>
      <pc:sldChg chg="modSp del mod">
        <pc:chgData name="Jim Fleming" userId="161791bae1afb603" providerId="LiveId" clId="{D3C154CA-6987-AB4F-B459-B7655E201C59}" dt="2025-04-26T21:18:46.923" v="352" actId="2696"/>
        <pc:sldMkLst>
          <pc:docMk/>
          <pc:sldMk cId="3655191451" sldId="778"/>
        </pc:sldMkLst>
      </pc:sldChg>
      <pc:sldChg chg="del">
        <pc:chgData name="Jim Fleming" userId="161791bae1afb603" providerId="LiveId" clId="{D3C154CA-6987-AB4F-B459-B7655E201C59}" dt="2025-04-26T15:02:15.977" v="25" actId="2696"/>
        <pc:sldMkLst>
          <pc:docMk/>
          <pc:sldMk cId="1571756368" sldId="822"/>
        </pc:sldMkLst>
      </pc:sldChg>
      <pc:sldChg chg="del">
        <pc:chgData name="Jim Fleming" userId="161791bae1afb603" providerId="LiveId" clId="{D3C154CA-6987-AB4F-B459-B7655E201C59}" dt="2025-04-26T15:02:15.977" v="25" actId="2696"/>
        <pc:sldMkLst>
          <pc:docMk/>
          <pc:sldMk cId="2294062532" sldId="823"/>
        </pc:sldMkLst>
      </pc:sldChg>
      <pc:sldChg chg="del">
        <pc:chgData name="Jim Fleming" userId="161791bae1afb603" providerId="LiveId" clId="{D3C154CA-6987-AB4F-B459-B7655E201C59}" dt="2025-04-26T15:02:15.977" v="25" actId="2696"/>
        <pc:sldMkLst>
          <pc:docMk/>
          <pc:sldMk cId="442231074" sldId="833"/>
        </pc:sldMkLst>
      </pc:sldChg>
      <pc:sldChg chg="del">
        <pc:chgData name="Jim Fleming" userId="161791bae1afb603" providerId="LiveId" clId="{D3C154CA-6987-AB4F-B459-B7655E201C59}" dt="2025-04-26T15:02:15.977" v="25" actId="2696"/>
        <pc:sldMkLst>
          <pc:docMk/>
          <pc:sldMk cId="605772990" sldId="835"/>
        </pc:sldMkLst>
      </pc:sldChg>
      <pc:sldChg chg="del">
        <pc:chgData name="Jim Fleming" userId="161791bae1afb603" providerId="LiveId" clId="{D3C154CA-6987-AB4F-B459-B7655E201C59}" dt="2025-04-26T15:02:15.977" v="25" actId="2696"/>
        <pc:sldMkLst>
          <pc:docMk/>
          <pc:sldMk cId="3724736376" sldId="846"/>
        </pc:sldMkLst>
      </pc:sldChg>
      <pc:sldChg chg="del">
        <pc:chgData name="Jim Fleming" userId="161791bae1afb603" providerId="LiveId" clId="{D3C154CA-6987-AB4F-B459-B7655E201C59}" dt="2025-04-26T15:02:15.977" v="25" actId="2696"/>
        <pc:sldMkLst>
          <pc:docMk/>
          <pc:sldMk cId="3758995691" sldId="847"/>
        </pc:sldMkLst>
      </pc:sldChg>
      <pc:sldChg chg="modSp mod ord">
        <pc:chgData name="Jim Fleming" userId="161791bae1afb603" providerId="LiveId" clId="{D3C154CA-6987-AB4F-B459-B7655E201C59}" dt="2025-04-26T21:52:22.178" v="435" actId="20578"/>
        <pc:sldMkLst>
          <pc:docMk/>
          <pc:sldMk cId="3003846554" sldId="855"/>
        </pc:sldMkLst>
      </pc:sldChg>
      <pc:sldChg chg="del">
        <pc:chgData name="Jim Fleming" userId="161791bae1afb603" providerId="LiveId" clId="{D3C154CA-6987-AB4F-B459-B7655E201C59}" dt="2025-04-26T15:02:15.977" v="25" actId="2696"/>
        <pc:sldMkLst>
          <pc:docMk/>
          <pc:sldMk cId="1465241371" sldId="856"/>
        </pc:sldMkLst>
      </pc:sldChg>
      <pc:sldChg chg="del">
        <pc:chgData name="Jim Fleming" userId="161791bae1afb603" providerId="LiveId" clId="{D3C154CA-6987-AB4F-B459-B7655E201C59}" dt="2025-04-26T15:02:22.925" v="31" actId="2696"/>
        <pc:sldMkLst>
          <pc:docMk/>
          <pc:sldMk cId="863821252" sldId="858"/>
        </pc:sldMkLst>
      </pc:sldChg>
      <pc:sldChg chg="modSp mod ord">
        <pc:chgData name="Jim Fleming" userId="161791bae1afb603" providerId="LiveId" clId="{D3C154CA-6987-AB4F-B459-B7655E201C59}" dt="2025-04-26T21:52:14.439" v="434" actId="20578"/>
        <pc:sldMkLst>
          <pc:docMk/>
          <pc:sldMk cId="4048945910" sldId="859"/>
        </pc:sldMkLst>
        <pc:spChg chg="mod">
          <ac:chgData name="Jim Fleming" userId="161791bae1afb603" providerId="LiveId" clId="{D3C154CA-6987-AB4F-B459-B7655E201C59}" dt="2025-04-26T21:18:28.502" v="349" actId="20577"/>
          <ac:spMkLst>
            <pc:docMk/>
            <pc:sldMk cId="4048945910" sldId="859"/>
            <ac:spMk id="4" creationId="{21F95B4E-04BD-2FA6-8103-50E5969A8649}"/>
          </ac:spMkLst>
        </pc:spChg>
      </pc:sldChg>
      <pc:sldChg chg="del">
        <pc:chgData name="Jim Fleming" userId="161791bae1afb603" providerId="LiveId" clId="{D3C154CA-6987-AB4F-B459-B7655E201C59}" dt="2025-04-26T15:02:20.601" v="28" actId="2696"/>
        <pc:sldMkLst>
          <pc:docMk/>
          <pc:sldMk cId="4116838380" sldId="860"/>
        </pc:sldMkLst>
      </pc:sldChg>
      <pc:sldChg chg="del">
        <pc:chgData name="Jim Fleming" userId="161791bae1afb603" providerId="LiveId" clId="{D3C154CA-6987-AB4F-B459-B7655E201C59}" dt="2025-04-26T21:19:00.216" v="354" actId="2696"/>
        <pc:sldMkLst>
          <pc:docMk/>
          <pc:sldMk cId="3412661333" sldId="861"/>
        </pc:sldMkLst>
      </pc:sldChg>
      <pc:sldChg chg="del">
        <pc:chgData name="Jim Fleming" userId="161791bae1afb603" providerId="LiveId" clId="{D3C154CA-6987-AB4F-B459-B7655E201C59}" dt="2025-04-26T15:02:15.977" v="25" actId="2696"/>
        <pc:sldMkLst>
          <pc:docMk/>
          <pc:sldMk cId="2642428082" sldId="867"/>
        </pc:sldMkLst>
      </pc:sldChg>
      <pc:sldChg chg="del">
        <pc:chgData name="Jim Fleming" userId="161791bae1afb603" providerId="LiveId" clId="{D3C154CA-6987-AB4F-B459-B7655E201C59}" dt="2025-04-26T15:02:15.977" v="25" actId="2696"/>
        <pc:sldMkLst>
          <pc:docMk/>
          <pc:sldMk cId="1170040380" sldId="868"/>
        </pc:sldMkLst>
      </pc:sldChg>
      <pc:sldChg chg="del">
        <pc:chgData name="Jim Fleming" userId="161791bae1afb603" providerId="LiveId" clId="{D3C154CA-6987-AB4F-B459-B7655E201C59}" dt="2025-04-26T15:02:15.977" v="25" actId="2696"/>
        <pc:sldMkLst>
          <pc:docMk/>
          <pc:sldMk cId="2830943285" sldId="874"/>
        </pc:sldMkLst>
      </pc:sldChg>
      <pc:sldChg chg="del">
        <pc:chgData name="Jim Fleming" userId="161791bae1afb603" providerId="LiveId" clId="{D3C154CA-6987-AB4F-B459-B7655E201C59}" dt="2025-04-26T15:02:21.557" v="29" actId="2696"/>
        <pc:sldMkLst>
          <pc:docMk/>
          <pc:sldMk cId="560041872" sldId="875"/>
        </pc:sldMkLst>
      </pc:sldChg>
      <pc:sldChg chg="del">
        <pc:chgData name="Jim Fleming" userId="161791bae1afb603" providerId="LiveId" clId="{D3C154CA-6987-AB4F-B459-B7655E201C59}" dt="2025-04-26T15:02:22.118" v="30" actId="2696"/>
        <pc:sldMkLst>
          <pc:docMk/>
          <pc:sldMk cId="2029268388" sldId="876"/>
        </pc:sldMkLst>
      </pc:sldChg>
      <pc:sldChg chg="del">
        <pc:chgData name="Jim Fleming" userId="161791bae1afb603" providerId="LiveId" clId="{D3C154CA-6987-AB4F-B459-B7655E201C59}" dt="2025-04-26T15:02:18.531" v="26" actId="2696"/>
        <pc:sldMkLst>
          <pc:docMk/>
          <pc:sldMk cId="218637642" sldId="877"/>
        </pc:sldMkLst>
      </pc:sldChg>
      <pc:sldChg chg="del">
        <pc:chgData name="Jim Fleming" userId="161791bae1afb603" providerId="LiveId" clId="{D3C154CA-6987-AB4F-B459-B7655E201C59}" dt="2025-04-26T15:02:19.677" v="27" actId="2696"/>
        <pc:sldMkLst>
          <pc:docMk/>
          <pc:sldMk cId="2698853095" sldId="878"/>
        </pc:sldMkLst>
      </pc:sldChg>
      <pc:sldChg chg="del">
        <pc:chgData name="Jim Fleming" userId="161791bae1afb603" providerId="LiveId" clId="{D3C154CA-6987-AB4F-B459-B7655E201C59}" dt="2025-04-26T15:02:15.977" v="25" actId="2696"/>
        <pc:sldMkLst>
          <pc:docMk/>
          <pc:sldMk cId="1791910107" sldId="880"/>
        </pc:sldMkLst>
      </pc:sldChg>
      <pc:sldChg chg="modSp mod">
        <pc:chgData name="Jim Fleming" userId="161791bae1afb603" providerId="LiveId" clId="{D3C154CA-6987-AB4F-B459-B7655E201C59}" dt="2025-04-26T14:59:53.817" v="5" actId="6549"/>
        <pc:sldMkLst>
          <pc:docMk/>
          <pc:sldMk cId="1396138034" sldId="883"/>
        </pc:sldMkLst>
      </pc:sldChg>
      <pc:sldChg chg="del">
        <pc:chgData name="Jim Fleming" userId="161791bae1afb603" providerId="LiveId" clId="{D3C154CA-6987-AB4F-B459-B7655E201C59}" dt="2025-04-26T15:02:15.977" v="25" actId="2696"/>
        <pc:sldMkLst>
          <pc:docMk/>
          <pc:sldMk cId="1140946203" sldId="884"/>
        </pc:sldMkLst>
      </pc:sldChg>
      <pc:sldChg chg="addSp delSp modSp add mod ord modClrScheme chgLayout">
        <pc:chgData name="Jim Fleming" userId="161791bae1afb603" providerId="LiveId" clId="{D3C154CA-6987-AB4F-B459-B7655E201C59}" dt="2025-04-26T17:03:07.521" v="75" actId="478"/>
        <pc:sldMkLst>
          <pc:docMk/>
          <pc:sldMk cId="3956137311" sldId="884"/>
        </pc:sldMkLst>
      </pc:sldChg>
      <pc:sldChg chg="del">
        <pc:chgData name="Jim Fleming" userId="161791bae1afb603" providerId="LiveId" clId="{D3C154CA-6987-AB4F-B459-B7655E201C59}" dt="2025-04-26T15:02:15.977" v="25" actId="2696"/>
        <pc:sldMkLst>
          <pc:docMk/>
          <pc:sldMk cId="1296726127" sldId="885"/>
        </pc:sldMkLst>
      </pc:sldChg>
      <pc:sldChg chg="add ord">
        <pc:chgData name="Jim Fleming" userId="161791bae1afb603" providerId="LiveId" clId="{D3C154CA-6987-AB4F-B459-B7655E201C59}" dt="2025-04-26T21:06:42.895" v="234" actId="20578"/>
        <pc:sldMkLst>
          <pc:docMk/>
          <pc:sldMk cId="2968290124" sldId="885"/>
        </pc:sldMkLst>
      </pc:sldChg>
      <pc:sldChg chg="modSp add mod ord">
        <pc:chgData name="Jim Fleming" userId="161791bae1afb603" providerId="LiveId" clId="{D3C154CA-6987-AB4F-B459-B7655E201C59}" dt="2025-04-26T21:53:46.819" v="451" actId="20577"/>
        <pc:sldMkLst>
          <pc:docMk/>
          <pc:sldMk cId="876999552" sldId="886"/>
        </pc:sldMkLst>
      </pc:sldChg>
      <pc:sldChg chg="del">
        <pc:chgData name="Jim Fleming" userId="161791bae1afb603" providerId="LiveId" clId="{D3C154CA-6987-AB4F-B459-B7655E201C59}" dt="2025-04-26T15:02:15.977" v="25" actId="2696"/>
        <pc:sldMkLst>
          <pc:docMk/>
          <pc:sldMk cId="329217251" sldId="887"/>
        </pc:sldMkLst>
      </pc:sldChg>
      <pc:sldChg chg="addSp delSp modSp add del mod modClrScheme chgLayout">
        <pc:chgData name="Jim Fleming" userId="161791bae1afb603" providerId="LiveId" clId="{D3C154CA-6987-AB4F-B459-B7655E201C59}" dt="2025-04-26T21:39:08.736" v="419" actId="2696"/>
        <pc:sldMkLst>
          <pc:docMk/>
          <pc:sldMk cId="586710490" sldId="887"/>
        </pc:sldMkLst>
      </pc:sldChg>
      <pc:sldChg chg="add del">
        <pc:chgData name="Jim Fleming" userId="161791bae1afb603" providerId="LiveId" clId="{D3C154CA-6987-AB4F-B459-B7655E201C59}" dt="2025-04-26T21:36:36.606" v="416" actId="2696"/>
        <pc:sldMkLst>
          <pc:docMk/>
          <pc:sldMk cId="1048686601" sldId="888"/>
        </pc:sldMkLst>
      </pc:sldChg>
      <pc:sldChg chg="del">
        <pc:chgData name="Jim Fleming" userId="161791bae1afb603" providerId="LiveId" clId="{D3C154CA-6987-AB4F-B459-B7655E201C59}" dt="2025-04-26T15:02:15.977" v="25" actId="2696"/>
        <pc:sldMkLst>
          <pc:docMk/>
          <pc:sldMk cId="1467407696" sldId="888"/>
        </pc:sldMkLst>
      </pc:sldChg>
      <pc:sldChg chg="add ord">
        <pc:chgData name="Jim Fleming" userId="161791bae1afb603" providerId="LiveId" clId="{D3C154CA-6987-AB4F-B459-B7655E201C59}" dt="2025-04-26T21:46:18.028" v="431" actId="20578"/>
        <pc:sldMkLst>
          <pc:docMk/>
          <pc:sldMk cId="1792454015" sldId="889"/>
        </pc:sldMkLst>
      </pc:sldChg>
      <pc:sldChg chg="del">
        <pc:chgData name="Jim Fleming" userId="161791bae1afb603" providerId="LiveId" clId="{D3C154CA-6987-AB4F-B459-B7655E201C59}" dt="2025-04-26T15:02:15.977" v="25" actId="2696"/>
        <pc:sldMkLst>
          <pc:docMk/>
          <pc:sldMk cId="3183403860" sldId="889"/>
        </pc:sldMkLst>
      </pc:sldChg>
      <pc:sldChg chg="del">
        <pc:chgData name="Jim Fleming" userId="161791bae1afb603" providerId="LiveId" clId="{D3C154CA-6987-AB4F-B459-B7655E201C59}" dt="2025-04-26T15:02:15.977" v="25" actId="2696"/>
        <pc:sldMkLst>
          <pc:docMk/>
          <pc:sldMk cId="260675734" sldId="890"/>
        </pc:sldMkLst>
      </pc:sldChg>
      <pc:sldChg chg="modSp add mod ord">
        <pc:chgData name="Jim Fleming" userId="161791bae1afb603" providerId="LiveId" clId="{D3C154CA-6987-AB4F-B459-B7655E201C59}" dt="2025-04-26T21:09:22.944" v="252" actId="6549"/>
        <pc:sldMkLst>
          <pc:docMk/>
          <pc:sldMk cId="350912695" sldId="890"/>
        </pc:sldMkLst>
      </pc:sldChg>
      <pc:sldChg chg="del">
        <pc:chgData name="Jim Fleming" userId="161791bae1afb603" providerId="LiveId" clId="{D3C154CA-6987-AB4F-B459-B7655E201C59}" dt="2025-04-26T15:02:15.977" v="25" actId="2696"/>
        <pc:sldMkLst>
          <pc:docMk/>
          <pc:sldMk cId="2423075073" sldId="891"/>
        </pc:sldMkLst>
      </pc:sldChg>
      <pc:sldChg chg="modSp add mod">
        <pc:chgData name="Jim Fleming" userId="161791bae1afb603" providerId="LiveId" clId="{D3C154CA-6987-AB4F-B459-B7655E201C59}" dt="2025-04-26T21:10:11.400" v="257" actId="20577"/>
        <pc:sldMkLst>
          <pc:docMk/>
          <pc:sldMk cId="2766955162" sldId="891"/>
        </pc:sldMkLst>
      </pc:sldChg>
      <pc:sldChg chg="modSp add mod">
        <pc:chgData name="Jim Fleming" userId="161791bae1afb603" providerId="LiveId" clId="{D3C154CA-6987-AB4F-B459-B7655E201C59}" dt="2025-04-26T21:11:23.048" v="291" actId="5793"/>
        <pc:sldMkLst>
          <pc:docMk/>
          <pc:sldMk cId="2607658803" sldId="892"/>
        </pc:sldMkLst>
      </pc:sldChg>
      <pc:sldChg chg="del">
        <pc:chgData name="Jim Fleming" userId="161791bae1afb603" providerId="LiveId" clId="{D3C154CA-6987-AB4F-B459-B7655E201C59}" dt="2025-04-26T15:02:15.977" v="25" actId="2696"/>
        <pc:sldMkLst>
          <pc:docMk/>
          <pc:sldMk cId="3285637265" sldId="892"/>
        </pc:sldMkLst>
      </pc:sldChg>
      <pc:sldChg chg="modSp add mod">
        <pc:chgData name="Jim Fleming" userId="161791bae1afb603" providerId="LiveId" clId="{D3C154CA-6987-AB4F-B459-B7655E201C59}" dt="2025-04-26T21:12:55.139" v="300" actId="14100"/>
        <pc:sldMkLst>
          <pc:docMk/>
          <pc:sldMk cId="72106676" sldId="893"/>
        </pc:sldMkLst>
      </pc:sldChg>
      <pc:sldChg chg="new del">
        <pc:chgData name="Jim Fleming" userId="161791bae1afb603" providerId="LiveId" clId="{D3C154CA-6987-AB4F-B459-B7655E201C59}" dt="2025-04-26T21:12:39.552" v="296" actId="2696"/>
        <pc:sldMkLst>
          <pc:docMk/>
          <pc:sldMk cId="2227777817" sldId="893"/>
        </pc:sldMkLst>
      </pc:sldChg>
      <pc:sldChg chg="del">
        <pc:chgData name="Jim Fleming" userId="161791bae1afb603" providerId="LiveId" clId="{D3C154CA-6987-AB4F-B459-B7655E201C59}" dt="2025-04-26T15:02:15.977" v="25" actId="2696"/>
        <pc:sldMkLst>
          <pc:docMk/>
          <pc:sldMk cId="3245856659" sldId="893"/>
        </pc:sldMkLst>
      </pc:sldChg>
      <pc:sldChg chg="del">
        <pc:chgData name="Jim Fleming" userId="161791bae1afb603" providerId="LiveId" clId="{D3C154CA-6987-AB4F-B459-B7655E201C59}" dt="2025-04-26T15:02:15.977" v="25" actId="2696"/>
        <pc:sldMkLst>
          <pc:docMk/>
          <pc:sldMk cId="15391838" sldId="894"/>
        </pc:sldMkLst>
      </pc:sldChg>
      <pc:sldChg chg="modSp add mod ord">
        <pc:chgData name="Jim Fleming" userId="161791bae1afb603" providerId="LiveId" clId="{D3C154CA-6987-AB4F-B459-B7655E201C59}" dt="2025-04-26T21:46:18.028" v="431" actId="20578"/>
        <pc:sldMkLst>
          <pc:docMk/>
          <pc:sldMk cId="3227903500" sldId="894"/>
        </pc:sldMkLst>
      </pc:sldChg>
      <pc:sldChg chg="modSp add mod ord">
        <pc:chgData name="Jim Fleming" userId="161791bae1afb603" providerId="LiveId" clId="{D3C154CA-6987-AB4F-B459-B7655E201C59}" dt="2025-04-26T21:46:18.028" v="431" actId="20578"/>
        <pc:sldMkLst>
          <pc:docMk/>
          <pc:sldMk cId="2719795486" sldId="895"/>
        </pc:sldMkLst>
      </pc:sldChg>
      <pc:sldChg chg="del">
        <pc:chgData name="Jim Fleming" userId="161791bae1afb603" providerId="LiveId" clId="{D3C154CA-6987-AB4F-B459-B7655E201C59}" dt="2025-04-26T15:02:15.977" v="25" actId="2696"/>
        <pc:sldMkLst>
          <pc:docMk/>
          <pc:sldMk cId="3485379624" sldId="895"/>
        </pc:sldMkLst>
      </pc:sldChg>
      <pc:sldChg chg="del">
        <pc:chgData name="Jim Fleming" userId="161791bae1afb603" providerId="LiveId" clId="{D3C154CA-6987-AB4F-B459-B7655E201C59}" dt="2025-04-26T15:02:15.977" v="25" actId="2696"/>
        <pc:sldMkLst>
          <pc:docMk/>
          <pc:sldMk cId="2530762882" sldId="896"/>
        </pc:sldMkLst>
      </pc:sldChg>
      <pc:sldChg chg="modSp add mod ord">
        <pc:chgData name="Jim Fleming" userId="161791bae1afb603" providerId="LiveId" clId="{D3C154CA-6987-AB4F-B459-B7655E201C59}" dt="2025-04-26T21:52:14.439" v="434" actId="20578"/>
        <pc:sldMkLst>
          <pc:docMk/>
          <pc:sldMk cId="3362151494" sldId="896"/>
        </pc:sldMkLst>
      </pc:sldChg>
      <pc:sldChg chg="modSp add mod">
        <pc:chgData name="Jim Fleming" userId="161791bae1afb603" providerId="LiveId" clId="{D3C154CA-6987-AB4F-B459-B7655E201C59}" dt="2025-04-26T21:19:51.262" v="362" actId="20577"/>
        <pc:sldMkLst>
          <pc:docMk/>
          <pc:sldMk cId="540033493" sldId="897"/>
        </pc:sldMkLst>
      </pc:sldChg>
      <pc:sldChg chg="del">
        <pc:chgData name="Jim Fleming" userId="161791bae1afb603" providerId="LiveId" clId="{D3C154CA-6987-AB4F-B459-B7655E201C59}" dt="2025-04-26T15:02:15.977" v="25" actId="2696"/>
        <pc:sldMkLst>
          <pc:docMk/>
          <pc:sldMk cId="821565199" sldId="897"/>
        </pc:sldMkLst>
      </pc:sldChg>
      <pc:sldChg chg="del">
        <pc:chgData name="Jim Fleming" userId="161791bae1afb603" providerId="LiveId" clId="{D3C154CA-6987-AB4F-B459-B7655E201C59}" dt="2025-04-26T15:02:15.977" v="25" actId="2696"/>
        <pc:sldMkLst>
          <pc:docMk/>
          <pc:sldMk cId="1819163952" sldId="898"/>
        </pc:sldMkLst>
      </pc:sldChg>
      <pc:sldChg chg="add ord">
        <pc:chgData name="Jim Fleming" userId="161791bae1afb603" providerId="LiveId" clId="{D3C154CA-6987-AB4F-B459-B7655E201C59}" dt="2025-04-26T21:21:02.590" v="374" actId="20578"/>
        <pc:sldMkLst>
          <pc:docMk/>
          <pc:sldMk cId="3382499599" sldId="898"/>
        </pc:sldMkLst>
      </pc:sldChg>
      <pc:sldChg chg="add del ord replId">
        <pc:chgData name="Jim Fleming" userId="161791bae1afb603" providerId="LiveId" clId="{D3C154CA-6987-AB4F-B459-B7655E201C59}" dt="2025-04-26T21:41:52.398" v="426" actId="2696"/>
        <pc:sldMkLst>
          <pc:docMk/>
          <pc:sldMk cId="1299308658" sldId="899"/>
        </pc:sldMkLst>
      </pc:sldChg>
      <pc:sldChg chg="add del ord">
        <pc:chgData name="Jim Fleming" userId="161791bae1afb603" providerId="LiveId" clId="{D3C154CA-6987-AB4F-B459-B7655E201C59}" dt="2025-04-26T21:42:01.449" v="430" actId="20578"/>
        <pc:sldMkLst>
          <pc:docMk/>
          <pc:sldMk cId="256868709" sldId="900"/>
        </pc:sldMkLst>
      </pc:sldChg>
      <pc:sldChg chg="del">
        <pc:chgData name="Jim Fleming" userId="161791bae1afb603" providerId="LiveId" clId="{D3C154CA-6987-AB4F-B459-B7655E201C59}" dt="2025-04-26T15:02:15.977" v="25" actId="2696"/>
        <pc:sldMkLst>
          <pc:docMk/>
          <pc:sldMk cId="650221542" sldId="900"/>
        </pc:sldMkLst>
      </pc:sldChg>
      <pc:sldChg chg="add ord replId">
        <pc:chgData name="Jim Fleming" userId="161791bae1afb603" providerId="LiveId" clId="{D3C154CA-6987-AB4F-B459-B7655E201C59}" dt="2025-04-26T21:20:50.950" v="371" actId="20578"/>
        <pc:sldMkLst>
          <pc:docMk/>
          <pc:sldMk cId="979705283" sldId="901"/>
        </pc:sldMkLst>
      </pc:sldChg>
      <pc:sldChg chg="del">
        <pc:chgData name="Jim Fleming" userId="161791bae1afb603" providerId="LiveId" clId="{D3C154CA-6987-AB4F-B459-B7655E201C59}" dt="2025-04-26T15:02:15.977" v="25" actId="2696"/>
        <pc:sldMkLst>
          <pc:docMk/>
          <pc:sldMk cId="900993200" sldId="902"/>
        </pc:sldMkLst>
      </pc:sldChg>
      <pc:sldChg chg="add ord replId">
        <pc:chgData name="Jim Fleming" userId="161791bae1afb603" providerId="LiveId" clId="{D3C154CA-6987-AB4F-B459-B7655E201C59}" dt="2025-04-26T21:20:54.670" v="372" actId="20578"/>
        <pc:sldMkLst>
          <pc:docMk/>
          <pc:sldMk cId="1409829000" sldId="902"/>
        </pc:sldMkLst>
      </pc:sldChg>
      <pc:sldChg chg="add ord replId">
        <pc:chgData name="Jim Fleming" userId="161791bae1afb603" providerId="LiveId" clId="{D3C154CA-6987-AB4F-B459-B7655E201C59}" dt="2025-04-26T21:20:56.813" v="373" actId="20578"/>
        <pc:sldMkLst>
          <pc:docMk/>
          <pc:sldMk cId="1087778757" sldId="903"/>
        </pc:sldMkLst>
      </pc:sldChg>
      <pc:sldChg chg="del">
        <pc:chgData name="Jim Fleming" userId="161791bae1afb603" providerId="LiveId" clId="{D3C154CA-6987-AB4F-B459-B7655E201C59}" dt="2025-04-26T15:02:15.977" v="25" actId="2696"/>
        <pc:sldMkLst>
          <pc:docMk/>
          <pc:sldMk cId="1334468672" sldId="904"/>
        </pc:sldMkLst>
      </pc:sldChg>
      <pc:sldChg chg="add del ord">
        <pc:chgData name="Jim Fleming" userId="161791bae1afb603" providerId="LiveId" clId="{D3C154CA-6987-AB4F-B459-B7655E201C59}" dt="2025-04-26T21:50:13.297" v="433" actId="2696"/>
        <pc:sldMkLst>
          <pc:docMk/>
          <pc:sldMk cId="3113961110" sldId="904"/>
        </pc:sldMkLst>
      </pc:sldChg>
      <pc:sldChg chg="add del ord replId">
        <pc:chgData name="Jim Fleming" userId="161791bae1afb603" providerId="LiveId" clId="{D3C154CA-6987-AB4F-B459-B7655E201C59}" dt="2025-04-26T21:39:15.464" v="420" actId="2696"/>
        <pc:sldMkLst>
          <pc:docMk/>
          <pc:sldMk cId="984492076" sldId="905"/>
        </pc:sldMkLst>
      </pc:sldChg>
      <pc:sldChg chg="del">
        <pc:chgData name="Jim Fleming" userId="161791bae1afb603" providerId="LiveId" clId="{D3C154CA-6987-AB4F-B459-B7655E201C59}" dt="2025-04-26T15:02:15.977" v="25" actId="2696"/>
        <pc:sldMkLst>
          <pc:docMk/>
          <pc:sldMk cId="1420192296" sldId="906"/>
        </pc:sldMkLst>
      </pc:sldChg>
      <pc:sldChg chg="add del ord replId">
        <pc:chgData name="Jim Fleming" userId="161791bae1afb603" providerId="LiveId" clId="{D3C154CA-6987-AB4F-B459-B7655E201C59}" dt="2025-04-26T21:40:44.861" v="422" actId="2696"/>
        <pc:sldMkLst>
          <pc:docMk/>
          <pc:sldMk cId="1565577766" sldId="906"/>
        </pc:sldMkLst>
      </pc:sldChg>
      <pc:sldChg chg="add ord replId">
        <pc:chgData name="Jim Fleming" userId="161791bae1afb603" providerId="LiveId" clId="{D3C154CA-6987-AB4F-B459-B7655E201C59}" dt="2025-04-26T21:21:11.154" v="376" actId="20578"/>
        <pc:sldMkLst>
          <pc:docMk/>
          <pc:sldMk cId="2271322698" sldId="907"/>
        </pc:sldMkLst>
      </pc:sldChg>
      <pc:sldChg chg="del">
        <pc:chgData name="Jim Fleming" userId="161791bae1afb603" providerId="LiveId" clId="{D3C154CA-6987-AB4F-B459-B7655E201C59}" dt="2025-04-26T15:02:15.977" v="25" actId="2696"/>
        <pc:sldMkLst>
          <pc:docMk/>
          <pc:sldMk cId="75231758" sldId="908"/>
        </pc:sldMkLst>
      </pc:sldChg>
      <pc:sldChg chg="add del ord">
        <pc:chgData name="Jim Fleming" userId="161791bae1afb603" providerId="LiveId" clId="{D3C154CA-6987-AB4F-B459-B7655E201C59}" dt="2025-04-26T21:48:22.402" v="432" actId="2696"/>
        <pc:sldMkLst>
          <pc:docMk/>
          <pc:sldMk cId="4048468535" sldId="908"/>
        </pc:sldMkLst>
      </pc:sldChg>
      <pc:sldChg chg="del">
        <pc:chgData name="Jim Fleming" userId="161791bae1afb603" providerId="LiveId" clId="{D3C154CA-6987-AB4F-B459-B7655E201C59}" dt="2025-04-26T15:02:15.977" v="25" actId="2696"/>
        <pc:sldMkLst>
          <pc:docMk/>
          <pc:sldMk cId="1630266296" sldId="909"/>
        </pc:sldMkLst>
      </pc:sldChg>
      <pc:sldChg chg="add ord">
        <pc:chgData name="Jim Fleming" userId="161791bae1afb603" providerId="LiveId" clId="{D3C154CA-6987-AB4F-B459-B7655E201C59}" dt="2025-04-26T21:52:14.439" v="434" actId="20578"/>
        <pc:sldMkLst>
          <pc:docMk/>
          <pc:sldMk cId="2200589506" sldId="909"/>
        </pc:sldMkLst>
      </pc:sldChg>
      <pc:sldChg chg="add ord">
        <pc:chgData name="Jim Fleming" userId="161791bae1afb603" providerId="LiveId" clId="{D3C154CA-6987-AB4F-B459-B7655E201C59}" dt="2025-04-26T21:21:25.916" v="382" actId="20578"/>
        <pc:sldMkLst>
          <pc:docMk/>
          <pc:sldMk cId="729978204" sldId="910"/>
        </pc:sldMkLst>
      </pc:sldChg>
      <pc:sldChg chg="del">
        <pc:chgData name="Jim Fleming" userId="161791bae1afb603" providerId="LiveId" clId="{D3C154CA-6987-AB4F-B459-B7655E201C59}" dt="2025-04-26T15:02:15.977" v="25" actId="2696"/>
        <pc:sldMkLst>
          <pc:docMk/>
          <pc:sldMk cId="4240424285" sldId="910"/>
        </pc:sldMkLst>
      </pc:sldChg>
      <pc:sldChg chg="del">
        <pc:chgData name="Jim Fleming" userId="161791bae1afb603" providerId="LiveId" clId="{D3C154CA-6987-AB4F-B459-B7655E201C59}" dt="2025-04-26T15:02:15.977" v="25" actId="2696"/>
        <pc:sldMkLst>
          <pc:docMk/>
          <pc:sldMk cId="1130559745" sldId="911"/>
        </pc:sldMkLst>
      </pc:sldChg>
      <pc:sldChg chg="add del ord">
        <pc:chgData name="Jim Fleming" userId="161791bae1afb603" providerId="LiveId" clId="{D3C154CA-6987-AB4F-B459-B7655E201C59}" dt="2025-04-26T21:52:34.014" v="436" actId="2696"/>
        <pc:sldMkLst>
          <pc:docMk/>
          <pc:sldMk cId="3579582461" sldId="911"/>
        </pc:sldMkLst>
      </pc:sldChg>
      <pc:sldChg chg="add ord">
        <pc:chgData name="Jim Fleming" userId="161791bae1afb603" providerId="LiveId" clId="{D3C154CA-6987-AB4F-B459-B7655E201C59}" dt="2025-04-26T21:38:01.435" v="418" actId="20578"/>
        <pc:sldMkLst>
          <pc:docMk/>
          <pc:sldMk cId="3337129218" sldId="912"/>
        </pc:sldMkLst>
      </pc:sldChg>
    </pc:docChg>
  </pc:docChgLst>
  <pc:docChgLst>
    <pc:chgData name="Jim Fleming" userId="161791bae1afb603" providerId="LiveId" clId="{BA017037-CFC5-0449-B31E-A16E8B8F0100}"/>
    <pc:docChg chg="undo custSel addSld delSld modSld sldOrd modNotesMaster">
      <pc:chgData name="Jim Fleming" userId="161791bae1afb603" providerId="LiveId" clId="{BA017037-CFC5-0449-B31E-A16E8B8F0100}" dt="2025-04-05T19:33:24.075" v="4055"/>
      <pc:docMkLst>
        <pc:docMk/>
      </pc:docMkLst>
      <pc:sldChg chg="del">
        <pc:chgData name="Jim Fleming" userId="161791bae1afb603" providerId="LiveId" clId="{BA017037-CFC5-0449-B31E-A16E8B8F0100}" dt="2025-04-05T14:54:08.125" v="84" actId="2696"/>
        <pc:sldMkLst>
          <pc:docMk/>
          <pc:sldMk cId="1564561552" sldId="257"/>
        </pc:sldMkLst>
      </pc:sldChg>
      <pc:sldChg chg="modSp add mod ord">
        <pc:chgData name="Jim Fleming" userId="161791bae1afb603" providerId="LiveId" clId="{BA017037-CFC5-0449-B31E-A16E8B8F0100}" dt="2025-04-05T18:23:16.119" v="3648" actId="20578"/>
        <pc:sldMkLst>
          <pc:docMk/>
          <pc:sldMk cId="1791236111" sldId="386"/>
        </pc:sldMkLst>
      </pc:sldChg>
      <pc:sldChg chg="modSp mod ord chgLayout">
        <pc:chgData name="Jim Fleming" userId="161791bae1afb603" providerId="LiveId" clId="{BA017037-CFC5-0449-B31E-A16E8B8F0100}" dt="2025-04-05T15:22:35.226" v="614" actId="20578"/>
        <pc:sldMkLst>
          <pc:docMk/>
          <pc:sldMk cId="3544828559" sldId="467"/>
        </pc:sldMkLst>
        <pc:spChg chg="mod ord">
          <ac:chgData name="Jim Fleming" userId="161791bae1afb603" providerId="LiveId" clId="{BA017037-CFC5-0449-B31E-A16E8B8F0100}" dt="2025-04-05T14:52:10.874" v="40" actId="700"/>
          <ac:spMkLst>
            <pc:docMk/>
            <pc:sldMk cId="3544828559" sldId="467"/>
            <ac:spMk id="2" creationId="{1AC8C507-C381-A7EC-84C3-B88443D1F57A}"/>
          </ac:spMkLst>
        </pc:spChg>
        <pc:spChg chg="mod ord">
          <ac:chgData name="Jim Fleming" userId="161791bae1afb603" providerId="LiveId" clId="{BA017037-CFC5-0449-B31E-A16E8B8F0100}" dt="2025-04-05T14:52:18.013" v="41" actId="114"/>
          <ac:spMkLst>
            <pc:docMk/>
            <pc:sldMk cId="3544828559" sldId="467"/>
            <ac:spMk id="5" creationId="{FDC8D6C2-5F52-D34B-23A0-601FDE73D0F9}"/>
          </ac:spMkLst>
        </pc:spChg>
      </pc:sldChg>
      <pc:sldChg chg="del">
        <pc:chgData name="Jim Fleming" userId="161791bae1afb603" providerId="LiveId" clId="{BA017037-CFC5-0449-B31E-A16E8B8F0100}" dt="2025-04-05T14:52:53.804" v="42" actId="2696"/>
        <pc:sldMkLst>
          <pc:docMk/>
          <pc:sldMk cId="4066688916" sldId="469"/>
        </pc:sldMkLst>
      </pc:sldChg>
      <pc:sldChg chg="del">
        <pc:chgData name="Jim Fleming" userId="161791bae1afb603" providerId="LiveId" clId="{BA017037-CFC5-0449-B31E-A16E8B8F0100}" dt="2025-04-05T14:52:53.804" v="42" actId="2696"/>
        <pc:sldMkLst>
          <pc:docMk/>
          <pc:sldMk cId="1008993633" sldId="479"/>
        </pc:sldMkLst>
      </pc:sldChg>
      <pc:sldChg chg="del">
        <pc:chgData name="Jim Fleming" userId="161791bae1afb603" providerId="LiveId" clId="{BA017037-CFC5-0449-B31E-A16E8B8F0100}" dt="2025-04-05T14:53:02.314" v="43" actId="2696"/>
        <pc:sldMkLst>
          <pc:docMk/>
          <pc:sldMk cId="3467839692" sldId="480"/>
        </pc:sldMkLst>
      </pc:sldChg>
      <pc:sldChg chg="del">
        <pc:chgData name="Jim Fleming" userId="161791bae1afb603" providerId="LiveId" clId="{BA017037-CFC5-0449-B31E-A16E8B8F0100}" dt="2025-04-05T14:53:19.194" v="47" actId="2696"/>
        <pc:sldMkLst>
          <pc:docMk/>
          <pc:sldMk cId="1693998690" sldId="481"/>
        </pc:sldMkLst>
      </pc:sldChg>
      <pc:sldChg chg="del">
        <pc:chgData name="Jim Fleming" userId="161791bae1afb603" providerId="LiveId" clId="{BA017037-CFC5-0449-B31E-A16E8B8F0100}" dt="2025-04-05T14:53:18.424" v="46" actId="2696"/>
        <pc:sldMkLst>
          <pc:docMk/>
          <pc:sldMk cId="334323681" sldId="483"/>
        </pc:sldMkLst>
      </pc:sldChg>
      <pc:sldChg chg="del">
        <pc:chgData name="Jim Fleming" userId="161791bae1afb603" providerId="LiveId" clId="{BA017037-CFC5-0449-B31E-A16E8B8F0100}" dt="2025-04-05T14:53:56.259" v="75" actId="2696"/>
        <pc:sldMkLst>
          <pc:docMk/>
          <pc:sldMk cId="2138533639" sldId="489"/>
        </pc:sldMkLst>
      </pc:sldChg>
      <pc:sldChg chg="del">
        <pc:chgData name="Jim Fleming" userId="161791bae1afb603" providerId="LiveId" clId="{BA017037-CFC5-0449-B31E-A16E8B8F0100}" dt="2025-04-05T14:53:56.612" v="76" actId="2696"/>
        <pc:sldMkLst>
          <pc:docMk/>
          <pc:sldMk cId="1773743807" sldId="490"/>
        </pc:sldMkLst>
      </pc:sldChg>
      <pc:sldChg chg="del">
        <pc:chgData name="Jim Fleming" userId="161791bae1afb603" providerId="LiveId" clId="{BA017037-CFC5-0449-B31E-A16E8B8F0100}" dt="2025-04-05T14:53:57.093" v="77" actId="2696"/>
        <pc:sldMkLst>
          <pc:docMk/>
          <pc:sldMk cId="1321751761" sldId="491"/>
        </pc:sldMkLst>
      </pc:sldChg>
      <pc:sldChg chg="modSp add mod ord">
        <pc:chgData name="Jim Fleming" userId="161791bae1afb603" providerId="LiveId" clId="{BA017037-CFC5-0449-B31E-A16E8B8F0100}" dt="2025-04-05T19:09:12.347" v="3899" actId="6549"/>
        <pc:sldMkLst>
          <pc:docMk/>
          <pc:sldMk cId="1695603952" sldId="496"/>
        </pc:sldMkLst>
      </pc:sldChg>
      <pc:sldChg chg="del">
        <pc:chgData name="Jim Fleming" userId="161791bae1afb603" providerId="LiveId" clId="{BA017037-CFC5-0449-B31E-A16E8B8F0100}" dt="2025-04-05T14:53:43.254" v="55" actId="2696"/>
        <pc:sldMkLst>
          <pc:docMk/>
          <pc:sldMk cId="3278007702" sldId="505"/>
        </pc:sldMkLst>
      </pc:sldChg>
      <pc:sldChg chg="del">
        <pc:chgData name="Jim Fleming" userId="161791bae1afb603" providerId="LiveId" clId="{BA017037-CFC5-0449-B31E-A16E8B8F0100}" dt="2025-04-05T14:53:50.597" v="65" actId="2696"/>
        <pc:sldMkLst>
          <pc:docMk/>
          <pc:sldMk cId="4287106677" sldId="506"/>
        </pc:sldMkLst>
      </pc:sldChg>
      <pc:sldChg chg="add">
        <pc:chgData name="Jim Fleming" userId="161791bae1afb603" providerId="LiveId" clId="{BA017037-CFC5-0449-B31E-A16E8B8F0100}" dt="2025-04-05T18:26:31.698" v="3653"/>
        <pc:sldMkLst>
          <pc:docMk/>
          <pc:sldMk cId="3433638524" sldId="539"/>
        </pc:sldMkLst>
      </pc:sldChg>
      <pc:sldChg chg="modSp add mod ord">
        <pc:chgData name="Jim Fleming" userId="161791bae1afb603" providerId="LiveId" clId="{BA017037-CFC5-0449-B31E-A16E8B8F0100}" dt="2025-04-05T18:33:05.923" v="3730" actId="20578"/>
        <pc:sldMkLst>
          <pc:docMk/>
          <pc:sldMk cId="3051952489" sldId="633"/>
        </pc:sldMkLst>
      </pc:sldChg>
      <pc:sldChg chg="modSp mod">
        <pc:chgData name="Jim Fleming" userId="161791bae1afb603" providerId="LiveId" clId="{BA017037-CFC5-0449-B31E-A16E8B8F0100}" dt="2025-04-05T19:01:17.865" v="3876"/>
        <pc:sldMkLst>
          <pc:docMk/>
          <pc:sldMk cId="384459236" sldId="666"/>
        </pc:sldMkLst>
      </pc:sldChg>
      <pc:sldChg chg="del">
        <pc:chgData name="Jim Fleming" userId="161791bae1afb603" providerId="LiveId" clId="{BA017037-CFC5-0449-B31E-A16E8B8F0100}" dt="2025-04-05T14:54:00.746" v="83" actId="2696"/>
        <pc:sldMkLst>
          <pc:docMk/>
          <pc:sldMk cId="2230630306" sldId="667"/>
        </pc:sldMkLst>
      </pc:sldChg>
      <pc:sldChg chg="del">
        <pc:chgData name="Jim Fleming" userId="161791bae1afb603" providerId="LiveId" clId="{BA017037-CFC5-0449-B31E-A16E8B8F0100}" dt="2025-04-05T14:53:41.900" v="54" actId="2696"/>
        <pc:sldMkLst>
          <pc:docMk/>
          <pc:sldMk cId="3757601269" sldId="668"/>
        </pc:sldMkLst>
      </pc:sldChg>
      <pc:sldChg chg="del">
        <pc:chgData name="Jim Fleming" userId="161791bae1afb603" providerId="LiveId" clId="{BA017037-CFC5-0449-B31E-A16E8B8F0100}" dt="2025-04-05T14:53:53.714" v="73" actId="2696"/>
        <pc:sldMkLst>
          <pc:docMk/>
          <pc:sldMk cId="3646108762" sldId="669"/>
        </pc:sldMkLst>
      </pc:sldChg>
      <pc:sldChg chg="add del ord">
        <pc:chgData name="Jim Fleming" userId="161791bae1afb603" providerId="LiveId" clId="{BA017037-CFC5-0449-B31E-A16E8B8F0100}" dt="2025-04-05T17:53:21.724" v="2953" actId="20578"/>
        <pc:sldMkLst>
          <pc:docMk/>
          <pc:sldMk cId="4015699505" sldId="672"/>
        </pc:sldMkLst>
      </pc:sldChg>
      <pc:sldChg chg="del">
        <pc:chgData name="Jim Fleming" userId="161791bae1afb603" providerId="LiveId" clId="{BA017037-CFC5-0449-B31E-A16E8B8F0100}" dt="2025-04-05T17:27:59.541" v="2814" actId="2696"/>
        <pc:sldMkLst>
          <pc:docMk/>
          <pc:sldMk cId="480089297" sldId="673"/>
        </pc:sldMkLst>
      </pc:sldChg>
      <pc:sldChg chg="del">
        <pc:chgData name="Jim Fleming" userId="161791bae1afb603" providerId="LiveId" clId="{BA017037-CFC5-0449-B31E-A16E8B8F0100}" dt="2025-04-05T14:52:53.804" v="42" actId="2696"/>
        <pc:sldMkLst>
          <pc:docMk/>
          <pc:sldMk cId="2177504325" sldId="674"/>
        </pc:sldMkLst>
      </pc:sldChg>
      <pc:sldChg chg="del">
        <pc:chgData name="Jim Fleming" userId="161791bae1afb603" providerId="LiveId" clId="{BA017037-CFC5-0449-B31E-A16E8B8F0100}" dt="2025-04-05T14:52:53.804" v="42" actId="2696"/>
        <pc:sldMkLst>
          <pc:docMk/>
          <pc:sldMk cId="353112185" sldId="675"/>
        </pc:sldMkLst>
      </pc:sldChg>
      <pc:sldChg chg="ord">
        <pc:chgData name="Jim Fleming" userId="161791bae1afb603" providerId="LiveId" clId="{BA017037-CFC5-0449-B31E-A16E8B8F0100}" dt="2025-04-05T14:54:28.058" v="93" actId="20578"/>
        <pc:sldMkLst>
          <pc:docMk/>
          <pc:sldMk cId="4286034721" sldId="676"/>
        </pc:sldMkLst>
      </pc:sldChg>
      <pc:sldChg chg="modSp add del mod ord">
        <pc:chgData name="Jim Fleming" userId="161791bae1afb603" providerId="LiveId" clId="{BA017037-CFC5-0449-B31E-A16E8B8F0100}" dt="2025-04-05T17:30:07.017" v="2827" actId="20578"/>
        <pc:sldMkLst>
          <pc:docMk/>
          <pc:sldMk cId="3005670088" sldId="677"/>
        </pc:sldMkLst>
      </pc:sldChg>
      <pc:sldChg chg="modSp add mod ord">
        <pc:chgData name="Jim Fleming" userId="161791bae1afb603" providerId="LiveId" clId="{BA017037-CFC5-0449-B31E-A16E8B8F0100}" dt="2025-04-05T18:23:37.256" v="3651" actId="20578"/>
        <pc:sldMkLst>
          <pc:docMk/>
          <pc:sldMk cId="1892334262" sldId="678"/>
        </pc:sldMkLst>
      </pc:sldChg>
      <pc:sldChg chg="del">
        <pc:chgData name="Jim Fleming" userId="161791bae1afb603" providerId="LiveId" clId="{BA017037-CFC5-0449-B31E-A16E8B8F0100}" dt="2025-04-05T14:54:16.367" v="90" actId="2696"/>
        <pc:sldMkLst>
          <pc:docMk/>
          <pc:sldMk cId="3866692572" sldId="678"/>
        </pc:sldMkLst>
      </pc:sldChg>
      <pc:sldChg chg="del">
        <pc:chgData name="Jim Fleming" userId="161791bae1afb603" providerId="LiveId" clId="{BA017037-CFC5-0449-B31E-A16E8B8F0100}" dt="2025-04-05T14:54:16.960" v="91" actId="2696"/>
        <pc:sldMkLst>
          <pc:docMk/>
          <pc:sldMk cId="3376690331" sldId="679"/>
        </pc:sldMkLst>
      </pc:sldChg>
      <pc:sldChg chg="add del">
        <pc:chgData name="Jim Fleming" userId="161791bae1afb603" providerId="LiveId" clId="{BA017037-CFC5-0449-B31E-A16E8B8F0100}" dt="2025-04-05T14:54:15.868" v="89" actId="2696"/>
        <pc:sldMkLst>
          <pc:docMk/>
          <pc:sldMk cId="338575872" sldId="680"/>
        </pc:sldMkLst>
      </pc:sldChg>
      <pc:sldChg chg="del">
        <pc:chgData name="Jim Fleming" userId="161791bae1afb603" providerId="LiveId" clId="{BA017037-CFC5-0449-B31E-A16E8B8F0100}" dt="2025-04-05T14:54:17.769" v="92" actId="2696"/>
        <pc:sldMkLst>
          <pc:docMk/>
          <pc:sldMk cId="3163759212" sldId="681"/>
        </pc:sldMkLst>
      </pc:sldChg>
      <pc:sldChg chg="del">
        <pc:chgData name="Jim Fleming" userId="161791bae1afb603" providerId="LiveId" clId="{BA017037-CFC5-0449-B31E-A16E8B8F0100}" dt="2025-04-05T14:54:30.728" v="94" actId="2696"/>
        <pc:sldMkLst>
          <pc:docMk/>
          <pc:sldMk cId="1841655045" sldId="682"/>
        </pc:sldMkLst>
      </pc:sldChg>
      <pc:sldChg chg="del">
        <pc:chgData name="Jim Fleming" userId="161791bae1afb603" providerId="LiveId" clId="{BA017037-CFC5-0449-B31E-A16E8B8F0100}" dt="2025-04-05T14:53:02.314" v="43" actId="2696"/>
        <pc:sldMkLst>
          <pc:docMk/>
          <pc:sldMk cId="1782694580" sldId="685"/>
        </pc:sldMkLst>
      </pc:sldChg>
      <pc:sldChg chg="del">
        <pc:chgData name="Jim Fleming" userId="161791bae1afb603" providerId="LiveId" clId="{BA017037-CFC5-0449-B31E-A16E8B8F0100}" dt="2025-04-05T14:53:02.314" v="43" actId="2696"/>
        <pc:sldMkLst>
          <pc:docMk/>
          <pc:sldMk cId="1919615607" sldId="686"/>
        </pc:sldMkLst>
      </pc:sldChg>
      <pc:sldChg chg="del">
        <pc:chgData name="Jim Fleming" userId="161791bae1afb603" providerId="LiveId" clId="{BA017037-CFC5-0449-B31E-A16E8B8F0100}" dt="2025-04-05T14:53:02.314" v="43" actId="2696"/>
        <pc:sldMkLst>
          <pc:docMk/>
          <pc:sldMk cId="3084943743" sldId="687"/>
        </pc:sldMkLst>
      </pc:sldChg>
      <pc:sldChg chg="del">
        <pc:chgData name="Jim Fleming" userId="161791bae1afb603" providerId="LiveId" clId="{BA017037-CFC5-0449-B31E-A16E8B8F0100}" dt="2025-04-05T14:54:43.678" v="99" actId="2696"/>
        <pc:sldMkLst>
          <pc:docMk/>
          <pc:sldMk cId="3525737962" sldId="688"/>
        </pc:sldMkLst>
      </pc:sldChg>
      <pc:sldChg chg="modSp add mod ord">
        <pc:chgData name="Jim Fleming" userId="161791bae1afb603" providerId="LiveId" clId="{BA017037-CFC5-0449-B31E-A16E8B8F0100}" dt="2025-04-05T18:21:57.900" v="3646" actId="20578"/>
        <pc:sldMkLst>
          <pc:docMk/>
          <pc:sldMk cId="3460848480" sldId="701"/>
        </pc:sldMkLst>
      </pc:sldChg>
      <pc:sldChg chg="modSp add del mod">
        <pc:chgData name="Jim Fleming" userId="161791bae1afb603" providerId="LiveId" clId="{BA017037-CFC5-0449-B31E-A16E8B8F0100}" dt="2025-04-05T15:29:32.432" v="813" actId="2696"/>
        <pc:sldMkLst>
          <pc:docMk/>
          <pc:sldMk cId="440590281" sldId="758"/>
        </pc:sldMkLst>
      </pc:sldChg>
      <pc:sldChg chg="del">
        <pc:chgData name="Jim Fleming" userId="161791bae1afb603" providerId="LiveId" clId="{BA017037-CFC5-0449-B31E-A16E8B8F0100}" dt="2025-04-05T14:54:50.415" v="102" actId="2696"/>
        <pc:sldMkLst>
          <pc:docMk/>
          <pc:sldMk cId="649699745" sldId="762"/>
        </pc:sldMkLst>
      </pc:sldChg>
      <pc:sldChg chg="del">
        <pc:chgData name="Jim Fleming" userId="161791bae1afb603" providerId="LiveId" clId="{BA017037-CFC5-0449-B31E-A16E8B8F0100}" dt="2025-04-05T14:54:44.680" v="100" actId="2696"/>
        <pc:sldMkLst>
          <pc:docMk/>
          <pc:sldMk cId="351656657" sldId="763"/>
        </pc:sldMkLst>
      </pc:sldChg>
      <pc:sldChg chg="del">
        <pc:chgData name="Jim Fleming" userId="161791bae1afb603" providerId="LiveId" clId="{BA017037-CFC5-0449-B31E-A16E8B8F0100}" dt="2025-04-05T14:54:45.415" v="101" actId="2696"/>
        <pc:sldMkLst>
          <pc:docMk/>
          <pc:sldMk cId="757743180" sldId="764"/>
        </pc:sldMkLst>
      </pc:sldChg>
      <pc:sldChg chg="modSp add mod ord">
        <pc:chgData name="Jim Fleming" userId="161791bae1afb603" providerId="LiveId" clId="{BA017037-CFC5-0449-B31E-A16E8B8F0100}" dt="2025-04-05T18:05:24.575" v="3039" actId="20578"/>
        <pc:sldMkLst>
          <pc:docMk/>
          <pc:sldMk cId="460657024" sldId="765"/>
        </pc:sldMkLst>
      </pc:sldChg>
      <pc:sldChg chg="del">
        <pc:chgData name="Jim Fleming" userId="161791bae1afb603" providerId="LiveId" clId="{BA017037-CFC5-0449-B31E-A16E8B8F0100}" dt="2025-04-05T14:54:32.361" v="95" actId="2696"/>
        <pc:sldMkLst>
          <pc:docMk/>
          <pc:sldMk cId="3560214394" sldId="765"/>
        </pc:sldMkLst>
      </pc:sldChg>
      <pc:sldChg chg="del">
        <pc:chgData name="Jim Fleming" userId="161791bae1afb603" providerId="LiveId" clId="{BA017037-CFC5-0449-B31E-A16E8B8F0100}" dt="2025-04-05T14:53:43.712" v="56" actId="2696"/>
        <pc:sldMkLst>
          <pc:docMk/>
          <pc:sldMk cId="3917844314" sldId="766"/>
        </pc:sldMkLst>
      </pc:sldChg>
      <pc:sldChg chg="del">
        <pc:chgData name="Jim Fleming" userId="161791bae1afb603" providerId="LiveId" clId="{BA017037-CFC5-0449-B31E-A16E8B8F0100}" dt="2025-04-05T14:53:44.476" v="58" actId="2696"/>
        <pc:sldMkLst>
          <pc:docMk/>
          <pc:sldMk cId="4149299525" sldId="767"/>
        </pc:sldMkLst>
      </pc:sldChg>
      <pc:sldChg chg="del">
        <pc:chgData name="Jim Fleming" userId="161791bae1afb603" providerId="LiveId" clId="{BA017037-CFC5-0449-B31E-A16E8B8F0100}" dt="2025-04-05T14:53:44.122" v="57" actId="2696"/>
        <pc:sldMkLst>
          <pc:docMk/>
          <pc:sldMk cId="434848599" sldId="768"/>
        </pc:sldMkLst>
      </pc:sldChg>
      <pc:sldChg chg="modSp add mod">
        <pc:chgData name="Jim Fleming" userId="161791bae1afb603" providerId="LiveId" clId="{BA017037-CFC5-0449-B31E-A16E8B8F0100}" dt="2025-04-05T17:01:18.857" v="2619"/>
        <pc:sldMkLst>
          <pc:docMk/>
          <pc:sldMk cId="3809868452" sldId="768"/>
        </pc:sldMkLst>
      </pc:sldChg>
      <pc:sldChg chg="del">
        <pc:chgData name="Jim Fleming" userId="161791bae1afb603" providerId="LiveId" clId="{BA017037-CFC5-0449-B31E-A16E8B8F0100}" dt="2025-04-05T14:53:50.848" v="66" actId="2696"/>
        <pc:sldMkLst>
          <pc:docMk/>
          <pc:sldMk cId="1343899108" sldId="770"/>
        </pc:sldMkLst>
      </pc:sldChg>
      <pc:sldChg chg="del">
        <pc:chgData name="Jim Fleming" userId="161791bae1afb603" providerId="LiveId" clId="{BA017037-CFC5-0449-B31E-A16E8B8F0100}" dt="2025-04-05T14:53:52.359" v="71" actId="2696"/>
        <pc:sldMkLst>
          <pc:docMk/>
          <pc:sldMk cId="424274489" sldId="771"/>
        </pc:sldMkLst>
      </pc:sldChg>
      <pc:sldChg chg="del">
        <pc:chgData name="Jim Fleming" userId="161791bae1afb603" providerId="LiveId" clId="{BA017037-CFC5-0449-B31E-A16E8B8F0100}" dt="2025-04-05T14:53:52.716" v="72" actId="2696"/>
        <pc:sldMkLst>
          <pc:docMk/>
          <pc:sldMk cId="2055240671" sldId="772"/>
        </pc:sldMkLst>
      </pc:sldChg>
      <pc:sldChg chg="del">
        <pc:chgData name="Jim Fleming" userId="161791bae1afb603" providerId="LiveId" clId="{BA017037-CFC5-0449-B31E-A16E8B8F0100}" dt="2025-04-05T14:53:48.834" v="62" actId="2696"/>
        <pc:sldMkLst>
          <pc:docMk/>
          <pc:sldMk cId="677079987" sldId="773"/>
        </pc:sldMkLst>
      </pc:sldChg>
      <pc:sldChg chg="del">
        <pc:chgData name="Jim Fleming" userId="161791bae1afb603" providerId="LiveId" clId="{BA017037-CFC5-0449-B31E-A16E8B8F0100}" dt="2025-04-05T14:53:47.729" v="60" actId="2696"/>
        <pc:sldMkLst>
          <pc:docMk/>
          <pc:sldMk cId="469972238" sldId="774"/>
        </pc:sldMkLst>
      </pc:sldChg>
      <pc:sldChg chg="ord">
        <pc:chgData name="Jim Fleming" userId="161791bae1afb603" providerId="LiveId" clId="{BA017037-CFC5-0449-B31E-A16E8B8F0100}" dt="2025-04-05T14:54:40.639" v="98" actId="20578"/>
        <pc:sldMkLst>
          <pc:docMk/>
          <pc:sldMk cId="3885038505" sldId="776"/>
        </pc:sldMkLst>
      </pc:sldChg>
      <pc:sldChg chg="del">
        <pc:chgData name="Jim Fleming" userId="161791bae1afb603" providerId="LiveId" clId="{BA017037-CFC5-0449-B31E-A16E8B8F0100}" dt="2025-04-05T14:53:48.155" v="61" actId="2696"/>
        <pc:sldMkLst>
          <pc:docMk/>
          <pc:sldMk cId="3008037203" sldId="777"/>
        </pc:sldMkLst>
      </pc:sldChg>
      <pc:sldChg chg="del">
        <pc:chgData name="Jim Fleming" userId="161791bae1afb603" providerId="LiveId" clId="{BA017037-CFC5-0449-B31E-A16E8B8F0100}" dt="2025-04-05T14:52:53.804" v="42" actId="2696"/>
        <pc:sldMkLst>
          <pc:docMk/>
          <pc:sldMk cId="2834268902" sldId="778"/>
        </pc:sldMkLst>
      </pc:sldChg>
      <pc:sldChg chg="modSp add mod ord">
        <pc:chgData name="Jim Fleming" userId="161791bae1afb603" providerId="LiveId" clId="{BA017037-CFC5-0449-B31E-A16E8B8F0100}" dt="2025-04-05T18:21:57.900" v="3646" actId="20578"/>
        <pc:sldMkLst>
          <pc:docMk/>
          <pc:sldMk cId="3655191451" sldId="778"/>
        </pc:sldMkLst>
      </pc:sldChg>
      <pc:sldChg chg="modSp add mod ord">
        <pc:chgData name="Jim Fleming" userId="161791bae1afb603" providerId="LiveId" clId="{BA017037-CFC5-0449-B31E-A16E8B8F0100}" dt="2025-04-05T19:00:28.362" v="3867" actId="14100"/>
        <pc:sldMkLst>
          <pc:docMk/>
          <pc:sldMk cId="837976973" sldId="779"/>
        </pc:sldMkLst>
      </pc:sldChg>
      <pc:sldChg chg="del">
        <pc:chgData name="Jim Fleming" userId="161791bae1afb603" providerId="LiveId" clId="{BA017037-CFC5-0449-B31E-A16E8B8F0100}" dt="2025-04-05T14:53:02.314" v="43" actId="2696"/>
        <pc:sldMkLst>
          <pc:docMk/>
          <pc:sldMk cId="3690600014" sldId="779"/>
        </pc:sldMkLst>
      </pc:sldChg>
      <pc:sldChg chg="del ord">
        <pc:chgData name="Jim Fleming" userId="161791bae1afb603" providerId="LiveId" clId="{BA017037-CFC5-0449-B31E-A16E8B8F0100}" dt="2025-04-05T14:53:14.705" v="45" actId="2696"/>
        <pc:sldMkLst>
          <pc:docMk/>
          <pc:sldMk cId="1983721396" sldId="780"/>
        </pc:sldMkLst>
      </pc:sldChg>
      <pc:sldChg chg="del">
        <pc:chgData name="Jim Fleming" userId="161791bae1afb603" providerId="LiveId" clId="{BA017037-CFC5-0449-B31E-A16E8B8F0100}" dt="2025-04-05T14:53:54.658" v="74" actId="2696"/>
        <pc:sldMkLst>
          <pc:docMk/>
          <pc:sldMk cId="3964819729" sldId="782"/>
        </pc:sldMkLst>
      </pc:sldChg>
      <pc:sldChg chg="del">
        <pc:chgData name="Jim Fleming" userId="161791bae1afb603" providerId="LiveId" clId="{BA017037-CFC5-0449-B31E-A16E8B8F0100}" dt="2025-04-05T14:53:49.215" v="63" actId="2696"/>
        <pc:sldMkLst>
          <pc:docMk/>
          <pc:sldMk cId="460657024" sldId="785"/>
        </pc:sldMkLst>
      </pc:sldChg>
      <pc:sldChg chg="del">
        <pc:chgData name="Jim Fleming" userId="161791bae1afb603" providerId="LiveId" clId="{BA017037-CFC5-0449-B31E-A16E8B8F0100}" dt="2025-04-05T14:53:49.703" v="64" actId="2696"/>
        <pc:sldMkLst>
          <pc:docMk/>
          <pc:sldMk cId="3221297429" sldId="786"/>
        </pc:sldMkLst>
      </pc:sldChg>
      <pc:sldChg chg="del">
        <pc:chgData name="Jim Fleming" userId="161791bae1afb603" providerId="LiveId" clId="{BA017037-CFC5-0449-B31E-A16E8B8F0100}" dt="2025-04-05T14:53:51.895" v="70" actId="2696"/>
        <pc:sldMkLst>
          <pc:docMk/>
          <pc:sldMk cId="1640058322" sldId="788"/>
        </pc:sldMkLst>
      </pc:sldChg>
      <pc:sldChg chg="del">
        <pc:chgData name="Jim Fleming" userId="161791bae1afb603" providerId="LiveId" clId="{BA017037-CFC5-0449-B31E-A16E8B8F0100}" dt="2025-04-05T14:53:51.096" v="67" actId="2696"/>
        <pc:sldMkLst>
          <pc:docMk/>
          <pc:sldMk cId="2129248733" sldId="789"/>
        </pc:sldMkLst>
      </pc:sldChg>
      <pc:sldChg chg="del">
        <pc:chgData name="Jim Fleming" userId="161791bae1afb603" providerId="LiveId" clId="{BA017037-CFC5-0449-B31E-A16E8B8F0100}" dt="2025-04-05T14:53:51.311" v="68" actId="2696"/>
        <pc:sldMkLst>
          <pc:docMk/>
          <pc:sldMk cId="2130004607" sldId="790"/>
        </pc:sldMkLst>
      </pc:sldChg>
      <pc:sldChg chg="del">
        <pc:chgData name="Jim Fleming" userId="161791bae1afb603" providerId="LiveId" clId="{BA017037-CFC5-0449-B31E-A16E8B8F0100}" dt="2025-04-05T14:53:51.576" v="69" actId="2696"/>
        <pc:sldMkLst>
          <pc:docMk/>
          <pc:sldMk cId="3504160055" sldId="791"/>
        </pc:sldMkLst>
      </pc:sldChg>
      <pc:sldChg chg="del">
        <pc:chgData name="Jim Fleming" userId="161791bae1afb603" providerId="LiveId" clId="{BA017037-CFC5-0449-B31E-A16E8B8F0100}" dt="2025-04-05T17:28:03.204" v="2815" actId="2696"/>
        <pc:sldMkLst>
          <pc:docMk/>
          <pc:sldMk cId="1186306962" sldId="793"/>
        </pc:sldMkLst>
      </pc:sldChg>
      <pc:sldChg chg="del">
        <pc:chgData name="Jim Fleming" userId="161791bae1afb603" providerId="LiveId" clId="{BA017037-CFC5-0449-B31E-A16E8B8F0100}" dt="2025-04-05T14:54:36.208" v="97" actId="2696"/>
        <pc:sldMkLst>
          <pc:docMk/>
          <pc:sldMk cId="3047897814" sldId="794"/>
        </pc:sldMkLst>
      </pc:sldChg>
      <pc:sldChg chg="del">
        <pc:chgData name="Jim Fleming" userId="161791bae1afb603" providerId="LiveId" clId="{BA017037-CFC5-0449-B31E-A16E8B8F0100}" dt="2025-04-05T14:53:47.266" v="59" actId="2696"/>
        <pc:sldMkLst>
          <pc:docMk/>
          <pc:sldMk cId="274651380" sldId="795"/>
        </pc:sldMkLst>
      </pc:sldChg>
      <pc:sldChg chg="del">
        <pc:chgData name="Jim Fleming" userId="161791bae1afb603" providerId="LiveId" clId="{BA017037-CFC5-0449-B31E-A16E8B8F0100}" dt="2025-04-05T14:54:34.046" v="96" actId="2696"/>
        <pc:sldMkLst>
          <pc:docMk/>
          <pc:sldMk cId="2862382283" sldId="796"/>
        </pc:sldMkLst>
      </pc:sldChg>
      <pc:sldChg chg="del">
        <pc:chgData name="Jim Fleming" userId="161791bae1afb603" providerId="LiveId" clId="{BA017037-CFC5-0449-B31E-A16E8B8F0100}" dt="2025-04-05T14:53:57.612" v="79" actId="2696"/>
        <pc:sldMkLst>
          <pc:docMk/>
          <pc:sldMk cId="80661764" sldId="797"/>
        </pc:sldMkLst>
      </pc:sldChg>
      <pc:sldChg chg="del">
        <pc:chgData name="Jim Fleming" userId="161791bae1afb603" providerId="LiveId" clId="{BA017037-CFC5-0449-B31E-A16E8B8F0100}" dt="2025-04-05T14:53:58.807" v="82" actId="2696"/>
        <pc:sldMkLst>
          <pc:docMk/>
          <pc:sldMk cId="2820786024" sldId="798"/>
        </pc:sldMkLst>
      </pc:sldChg>
      <pc:sldChg chg="modSp mod">
        <pc:chgData name="Jim Fleming" userId="161791bae1afb603" providerId="LiveId" clId="{BA017037-CFC5-0449-B31E-A16E8B8F0100}" dt="2025-04-05T18:29:13.895" v="3724" actId="6549"/>
        <pc:sldMkLst>
          <pc:docMk/>
          <pc:sldMk cId="2428150544" sldId="799"/>
        </pc:sldMkLst>
        <pc:spChg chg="mod">
          <ac:chgData name="Jim Fleming" userId="161791bae1afb603" providerId="LiveId" clId="{BA017037-CFC5-0449-B31E-A16E8B8F0100}" dt="2025-04-05T18:29:13.895" v="3724" actId="6549"/>
          <ac:spMkLst>
            <pc:docMk/>
            <pc:sldMk cId="2428150544" sldId="799"/>
            <ac:spMk id="15" creationId="{3DF7933E-FC78-39E2-BC78-1CD098BF16AB}"/>
          </ac:spMkLst>
        </pc:spChg>
      </pc:sldChg>
      <pc:sldChg chg="addSp delSp modSp del mod ord">
        <pc:chgData name="Jim Fleming" userId="161791bae1afb603" providerId="LiveId" clId="{BA017037-CFC5-0449-B31E-A16E8B8F0100}" dt="2025-04-05T18:32:26.323" v="3729" actId="2696"/>
        <pc:sldMkLst>
          <pc:docMk/>
          <pc:sldMk cId="2483344949" sldId="800"/>
        </pc:sldMkLst>
      </pc:sldChg>
      <pc:sldChg chg="del">
        <pc:chgData name="Jim Fleming" userId="161791bae1afb603" providerId="LiveId" clId="{BA017037-CFC5-0449-B31E-A16E8B8F0100}" dt="2025-04-05T14:53:41.292" v="53" actId="2696"/>
        <pc:sldMkLst>
          <pc:docMk/>
          <pc:sldMk cId="1693643315" sldId="801"/>
        </pc:sldMkLst>
      </pc:sldChg>
      <pc:sldChg chg="del">
        <pc:chgData name="Jim Fleming" userId="161791bae1afb603" providerId="LiveId" clId="{BA017037-CFC5-0449-B31E-A16E8B8F0100}" dt="2025-04-05T14:53:58.501" v="81" actId="2696"/>
        <pc:sldMkLst>
          <pc:docMk/>
          <pc:sldMk cId="1410570478" sldId="802"/>
        </pc:sldMkLst>
      </pc:sldChg>
      <pc:sldChg chg="del">
        <pc:chgData name="Jim Fleming" userId="161791bae1afb603" providerId="LiveId" clId="{BA017037-CFC5-0449-B31E-A16E8B8F0100}" dt="2025-04-05T14:53:57.376" v="78" actId="2696"/>
        <pc:sldMkLst>
          <pc:docMk/>
          <pc:sldMk cId="1089379289" sldId="803"/>
        </pc:sldMkLst>
      </pc:sldChg>
      <pc:sldChg chg="del">
        <pc:chgData name="Jim Fleming" userId="161791bae1afb603" providerId="LiveId" clId="{BA017037-CFC5-0449-B31E-A16E8B8F0100}" dt="2025-04-05T14:53:58.077" v="80" actId="2696"/>
        <pc:sldMkLst>
          <pc:docMk/>
          <pc:sldMk cId="1274469049" sldId="804"/>
        </pc:sldMkLst>
      </pc:sldChg>
      <pc:sldChg chg="modSp add mod ord">
        <pc:chgData name="Jim Fleming" userId="161791bae1afb603" providerId="LiveId" clId="{BA017037-CFC5-0449-B31E-A16E8B8F0100}" dt="2025-04-05T19:01:48.438" v="3877"/>
        <pc:sldMkLst>
          <pc:docMk/>
          <pc:sldMk cId="589878498" sldId="805"/>
        </pc:sldMkLst>
      </pc:sldChg>
      <pc:sldChg chg="modSp add mod ord">
        <pc:chgData name="Jim Fleming" userId="161791bae1afb603" providerId="LiveId" clId="{BA017037-CFC5-0449-B31E-A16E8B8F0100}" dt="2025-04-05T19:02:06.579" v="3881"/>
        <pc:sldMkLst>
          <pc:docMk/>
          <pc:sldMk cId="2468024850" sldId="806"/>
        </pc:sldMkLst>
      </pc:sldChg>
      <pc:sldChg chg="modSp add mod ord replId">
        <pc:chgData name="Jim Fleming" userId="161791bae1afb603" providerId="LiveId" clId="{BA017037-CFC5-0449-B31E-A16E8B8F0100}" dt="2025-04-05T19:02:09.587" v="3882"/>
        <pc:sldMkLst>
          <pc:docMk/>
          <pc:sldMk cId="3550194008" sldId="807"/>
        </pc:sldMkLst>
      </pc:sldChg>
      <pc:sldChg chg="add del ord">
        <pc:chgData name="Jim Fleming" userId="161791bae1afb603" providerId="LiveId" clId="{BA017037-CFC5-0449-B31E-A16E8B8F0100}" dt="2025-04-05T18:29:53.348" v="3727" actId="2696"/>
        <pc:sldMkLst>
          <pc:docMk/>
          <pc:sldMk cId="2897146569" sldId="808"/>
        </pc:sldMkLst>
      </pc:sldChg>
      <pc:sldChg chg="add del replId">
        <pc:chgData name="Jim Fleming" userId="161791bae1afb603" providerId="LiveId" clId="{BA017037-CFC5-0449-B31E-A16E8B8F0100}" dt="2025-04-05T18:21:24.698" v="3645" actId="2696"/>
        <pc:sldMkLst>
          <pc:docMk/>
          <pc:sldMk cId="2185750284" sldId="809"/>
        </pc:sldMkLst>
      </pc:sldChg>
      <pc:sldChg chg="add del ord replId">
        <pc:chgData name="Jim Fleming" userId="161791bae1afb603" providerId="LiveId" clId="{BA017037-CFC5-0449-B31E-A16E8B8F0100}" dt="2025-04-05T18:34:20.056" v="3736" actId="2696"/>
        <pc:sldMkLst>
          <pc:docMk/>
          <pc:sldMk cId="4008607740" sldId="810"/>
        </pc:sldMkLst>
      </pc:sldChg>
      <pc:sldChg chg="add del replId">
        <pc:chgData name="Jim Fleming" userId="161791bae1afb603" providerId="LiveId" clId="{BA017037-CFC5-0449-B31E-A16E8B8F0100}" dt="2025-04-05T18:23:17.877" v="3649" actId="2696"/>
        <pc:sldMkLst>
          <pc:docMk/>
          <pc:sldMk cId="844372558" sldId="811"/>
        </pc:sldMkLst>
      </pc:sldChg>
      <pc:sldChg chg="add del">
        <pc:chgData name="Jim Fleming" userId="161791bae1afb603" providerId="LiveId" clId="{BA017037-CFC5-0449-B31E-A16E8B8F0100}" dt="2025-04-05T18:23:18.286" v="3650" actId="2696"/>
        <pc:sldMkLst>
          <pc:docMk/>
          <pc:sldMk cId="2134285025" sldId="812"/>
        </pc:sldMkLst>
      </pc:sldChg>
      <pc:sldChg chg="modSp add mod ord replId">
        <pc:chgData name="Jim Fleming" userId="161791bae1afb603" providerId="LiveId" clId="{BA017037-CFC5-0449-B31E-A16E8B8F0100}" dt="2025-04-05T19:01:58.118" v="3879"/>
        <pc:sldMkLst>
          <pc:docMk/>
          <pc:sldMk cId="2462047391" sldId="813"/>
        </pc:sldMkLst>
      </pc:sldChg>
      <pc:sldChg chg="modSp add mod ord replId">
        <pc:chgData name="Jim Fleming" userId="161791bae1afb603" providerId="LiveId" clId="{BA017037-CFC5-0449-B31E-A16E8B8F0100}" dt="2025-04-05T19:01:08.186" v="3875" actId="20577"/>
        <pc:sldMkLst>
          <pc:docMk/>
          <pc:sldMk cId="1559929770" sldId="814"/>
        </pc:sldMkLst>
      </pc:sldChg>
      <pc:sldChg chg="modSp add mod ord replId">
        <pc:chgData name="Jim Fleming" userId="161791bae1afb603" providerId="LiveId" clId="{BA017037-CFC5-0449-B31E-A16E8B8F0100}" dt="2025-04-05T19:02:17.105" v="3884"/>
        <pc:sldMkLst>
          <pc:docMk/>
          <pc:sldMk cId="2134900101" sldId="815"/>
        </pc:sldMkLst>
      </pc:sldChg>
      <pc:sldChg chg="add del replId">
        <pc:chgData name="Jim Fleming" userId="161791bae1afb603" providerId="LiveId" clId="{BA017037-CFC5-0449-B31E-A16E8B8F0100}" dt="2025-04-05T18:28:46.929" v="3721" actId="2696"/>
        <pc:sldMkLst>
          <pc:docMk/>
          <pc:sldMk cId="1487461815" sldId="816"/>
        </pc:sldMkLst>
      </pc:sldChg>
      <pc:sldChg chg="modSp add mod ord replId">
        <pc:chgData name="Jim Fleming" userId="161791bae1afb603" providerId="LiveId" clId="{BA017037-CFC5-0449-B31E-A16E8B8F0100}" dt="2025-04-05T19:02:19.042" v="3885"/>
        <pc:sldMkLst>
          <pc:docMk/>
          <pc:sldMk cId="891455942" sldId="817"/>
        </pc:sldMkLst>
      </pc:sldChg>
      <pc:sldChg chg="modSp add mod replId">
        <pc:chgData name="Jim Fleming" userId="161791bae1afb603" providerId="LiveId" clId="{BA017037-CFC5-0449-B31E-A16E8B8F0100}" dt="2025-04-05T19:02:14.903" v="3883"/>
        <pc:sldMkLst>
          <pc:docMk/>
          <pc:sldMk cId="2385237850" sldId="818"/>
        </pc:sldMkLst>
      </pc:sldChg>
      <pc:sldChg chg="add del replId">
        <pc:chgData name="Jim Fleming" userId="161791bae1afb603" providerId="LiveId" clId="{BA017037-CFC5-0449-B31E-A16E8B8F0100}" dt="2025-04-05T18:34:15.098" v="3735" actId="2696"/>
        <pc:sldMkLst>
          <pc:docMk/>
          <pc:sldMk cId="3916392260" sldId="819"/>
        </pc:sldMkLst>
      </pc:sldChg>
      <pc:sldChg chg="addSp delSp modSp new mod modClrScheme chgLayout">
        <pc:chgData name="Jim Fleming" userId="161791bae1afb603" providerId="LiveId" clId="{BA017037-CFC5-0449-B31E-A16E8B8F0100}" dt="2025-04-05T15:24:27.785" v="618" actId="20577"/>
        <pc:sldMkLst>
          <pc:docMk/>
          <pc:sldMk cId="1191161866" sldId="820"/>
        </pc:sldMkLst>
      </pc:sldChg>
      <pc:sldChg chg="modSp add del mod">
        <pc:chgData name="Jim Fleming" userId="161791bae1afb603" providerId="LiveId" clId="{BA017037-CFC5-0449-B31E-A16E8B8F0100}" dt="2025-04-05T15:29:27.281" v="812" actId="2696"/>
        <pc:sldMkLst>
          <pc:docMk/>
          <pc:sldMk cId="1731204940" sldId="821"/>
        </pc:sldMkLst>
      </pc:sldChg>
      <pc:sldChg chg="modSp add mod ord">
        <pc:chgData name="Jim Fleming" userId="161791bae1afb603" providerId="LiveId" clId="{BA017037-CFC5-0449-B31E-A16E8B8F0100}" dt="2025-04-05T16:31:16.391" v="2272" actId="20577"/>
        <pc:sldMkLst>
          <pc:docMk/>
          <pc:sldMk cId="1571756368" sldId="822"/>
        </pc:sldMkLst>
      </pc:sldChg>
      <pc:sldChg chg="modSp add mod">
        <pc:chgData name="Jim Fleming" userId="161791bae1afb603" providerId="LiveId" clId="{BA017037-CFC5-0449-B31E-A16E8B8F0100}" dt="2025-04-05T18:44:47.206" v="3737" actId="6549"/>
        <pc:sldMkLst>
          <pc:docMk/>
          <pc:sldMk cId="2294062532" sldId="823"/>
        </pc:sldMkLst>
      </pc:sldChg>
      <pc:sldChg chg="modSp add mod">
        <pc:chgData name="Jim Fleming" userId="161791bae1afb603" providerId="LiveId" clId="{BA017037-CFC5-0449-B31E-A16E8B8F0100}" dt="2025-04-05T15:25:33.898" v="620" actId="207"/>
        <pc:sldMkLst>
          <pc:docMk/>
          <pc:sldMk cId="4024040206" sldId="824"/>
        </pc:sldMkLst>
      </pc:sldChg>
      <pc:sldChg chg="add ord">
        <pc:chgData name="Jim Fleming" userId="161791bae1afb603" providerId="LiveId" clId="{BA017037-CFC5-0449-B31E-A16E8B8F0100}" dt="2025-04-05T17:29:59.377" v="2826" actId="20578"/>
        <pc:sldMkLst>
          <pc:docMk/>
          <pc:sldMk cId="3625719504" sldId="825"/>
        </pc:sldMkLst>
      </pc:sldChg>
      <pc:sldChg chg="add ord replId">
        <pc:chgData name="Jim Fleming" userId="161791bae1afb603" providerId="LiveId" clId="{BA017037-CFC5-0449-B31E-A16E8B8F0100}" dt="2025-04-05T17:29:59.377" v="2826" actId="20578"/>
        <pc:sldMkLst>
          <pc:docMk/>
          <pc:sldMk cId="315239875" sldId="826"/>
        </pc:sldMkLst>
      </pc:sldChg>
      <pc:sldChg chg="add del">
        <pc:chgData name="Jim Fleming" userId="161791bae1afb603" providerId="LiveId" clId="{BA017037-CFC5-0449-B31E-A16E8B8F0100}" dt="2025-04-05T16:28:32.155" v="2216" actId="2696"/>
        <pc:sldMkLst>
          <pc:docMk/>
          <pc:sldMk cId="1192283505" sldId="827"/>
        </pc:sldMkLst>
      </pc:sldChg>
      <pc:sldChg chg="addSp delSp modSp add del mod">
        <pc:chgData name="Jim Fleming" userId="161791bae1afb603" providerId="LiveId" clId="{BA017037-CFC5-0449-B31E-A16E8B8F0100}" dt="2025-04-05T17:53:37.924" v="2963" actId="20577"/>
        <pc:sldMkLst>
          <pc:docMk/>
          <pc:sldMk cId="811064650" sldId="828"/>
        </pc:sldMkLst>
      </pc:sldChg>
      <pc:sldChg chg="addSp delSp modSp new mod ord setBg">
        <pc:chgData name="Jim Fleming" userId="161791bae1afb603" providerId="LiveId" clId="{BA017037-CFC5-0449-B31E-A16E8B8F0100}" dt="2025-04-05T16:29:14.451" v="2229" actId="20578"/>
        <pc:sldMkLst>
          <pc:docMk/>
          <pc:sldMk cId="172320143" sldId="829"/>
        </pc:sldMkLst>
      </pc:sldChg>
      <pc:sldChg chg="addSp delSp modSp add mod ord setBg">
        <pc:chgData name="Jim Fleming" userId="161791bae1afb603" providerId="LiveId" clId="{BA017037-CFC5-0449-B31E-A16E8B8F0100}" dt="2025-04-05T16:29:18.554" v="2230" actId="20578"/>
        <pc:sldMkLst>
          <pc:docMk/>
          <pc:sldMk cId="2236302853" sldId="830"/>
        </pc:sldMkLst>
      </pc:sldChg>
      <pc:sldChg chg="addSp delSp modSp add ord setBg">
        <pc:chgData name="Jim Fleming" userId="161791bae1afb603" providerId="LiveId" clId="{BA017037-CFC5-0449-B31E-A16E8B8F0100}" dt="2025-04-05T16:29:32.491" v="2231" actId="20578"/>
        <pc:sldMkLst>
          <pc:docMk/>
          <pc:sldMk cId="2588874529" sldId="831"/>
        </pc:sldMkLst>
      </pc:sldChg>
      <pc:sldChg chg="modSp add mod ord">
        <pc:chgData name="Jim Fleming" userId="161791bae1afb603" providerId="LiveId" clId="{BA017037-CFC5-0449-B31E-A16E8B8F0100}" dt="2025-04-05T16:29:43.251" v="2232" actId="20578"/>
        <pc:sldMkLst>
          <pc:docMk/>
          <pc:sldMk cId="1176722314" sldId="832"/>
        </pc:sldMkLst>
      </pc:sldChg>
      <pc:sldChg chg="addSp delSp modSp add mod ord setBg">
        <pc:chgData name="Jim Fleming" userId="161791bae1afb603" providerId="LiveId" clId="{BA017037-CFC5-0449-B31E-A16E8B8F0100}" dt="2025-04-05T16:29:55.209" v="2233" actId="20578"/>
        <pc:sldMkLst>
          <pc:docMk/>
          <pc:sldMk cId="442231074" sldId="833"/>
        </pc:sldMkLst>
      </pc:sldChg>
      <pc:sldChg chg="add del ord">
        <pc:chgData name="Jim Fleming" userId="161791bae1afb603" providerId="LiveId" clId="{BA017037-CFC5-0449-B31E-A16E8B8F0100}" dt="2025-04-05T15:54:35.839" v="1335" actId="2696"/>
        <pc:sldMkLst>
          <pc:docMk/>
          <pc:sldMk cId="4168254696" sldId="833"/>
        </pc:sldMkLst>
      </pc:sldChg>
      <pc:sldChg chg="addSp delSp modSp add mod ord setBg">
        <pc:chgData name="Jim Fleming" userId="161791bae1afb603" providerId="LiveId" clId="{BA017037-CFC5-0449-B31E-A16E8B8F0100}" dt="2025-04-05T16:29:55.209" v="2233" actId="20578"/>
        <pc:sldMkLst>
          <pc:docMk/>
          <pc:sldMk cId="3286441683" sldId="834"/>
        </pc:sldMkLst>
      </pc:sldChg>
      <pc:sldChg chg="addSp delSp modSp add ord setBg">
        <pc:chgData name="Jim Fleming" userId="161791bae1afb603" providerId="LiveId" clId="{BA017037-CFC5-0449-B31E-A16E8B8F0100}" dt="2025-04-05T16:30:09.850" v="2234" actId="20578"/>
        <pc:sldMkLst>
          <pc:docMk/>
          <pc:sldMk cId="605772990" sldId="835"/>
        </pc:sldMkLst>
      </pc:sldChg>
      <pc:sldChg chg="addSp delSp modSp add mod ord setBg">
        <pc:chgData name="Jim Fleming" userId="161791bae1afb603" providerId="LiveId" clId="{BA017037-CFC5-0449-B31E-A16E8B8F0100}" dt="2025-04-05T16:29:55.209" v="2233" actId="20578"/>
        <pc:sldMkLst>
          <pc:docMk/>
          <pc:sldMk cId="2941075871" sldId="836"/>
        </pc:sldMkLst>
      </pc:sldChg>
      <pc:sldChg chg="addSp delSp modSp new mod ord">
        <pc:chgData name="Jim Fleming" userId="161791bae1afb603" providerId="LiveId" clId="{BA017037-CFC5-0449-B31E-A16E8B8F0100}" dt="2025-04-05T17:54:45.256" v="3020" actId="20577"/>
        <pc:sldMkLst>
          <pc:docMk/>
          <pc:sldMk cId="4011624780" sldId="837"/>
        </pc:sldMkLst>
      </pc:sldChg>
      <pc:sldChg chg="modSp add mod">
        <pc:chgData name="Jim Fleming" userId="161791bae1afb603" providerId="LiveId" clId="{BA017037-CFC5-0449-B31E-A16E8B8F0100}" dt="2025-04-05T17:53:52.054" v="2965"/>
        <pc:sldMkLst>
          <pc:docMk/>
          <pc:sldMk cId="3913657421" sldId="838"/>
        </pc:sldMkLst>
      </pc:sldChg>
      <pc:sldChg chg="modSp add mod">
        <pc:chgData name="Jim Fleming" userId="161791bae1afb603" providerId="LiveId" clId="{BA017037-CFC5-0449-B31E-A16E8B8F0100}" dt="2025-04-05T17:53:54.329" v="2966"/>
        <pc:sldMkLst>
          <pc:docMk/>
          <pc:sldMk cId="1526775889" sldId="839"/>
        </pc:sldMkLst>
      </pc:sldChg>
      <pc:sldChg chg="modSp add mod replId">
        <pc:chgData name="Jim Fleming" userId="161791bae1afb603" providerId="LiveId" clId="{BA017037-CFC5-0449-B31E-A16E8B8F0100}" dt="2025-04-05T17:53:57.175" v="2967"/>
        <pc:sldMkLst>
          <pc:docMk/>
          <pc:sldMk cId="1402873465" sldId="840"/>
        </pc:sldMkLst>
      </pc:sldChg>
      <pc:sldChg chg="modSp add mod">
        <pc:chgData name="Jim Fleming" userId="161791bae1afb603" providerId="LiveId" clId="{BA017037-CFC5-0449-B31E-A16E8B8F0100}" dt="2025-04-05T17:54:00.301" v="2968"/>
        <pc:sldMkLst>
          <pc:docMk/>
          <pc:sldMk cId="4208012428" sldId="841"/>
        </pc:sldMkLst>
      </pc:sldChg>
      <pc:sldChg chg="modSp add mod replId">
        <pc:chgData name="Jim Fleming" userId="161791bae1afb603" providerId="LiveId" clId="{BA017037-CFC5-0449-B31E-A16E8B8F0100}" dt="2025-04-05T17:54:02.815" v="2969"/>
        <pc:sldMkLst>
          <pc:docMk/>
          <pc:sldMk cId="638370403" sldId="842"/>
        </pc:sldMkLst>
      </pc:sldChg>
      <pc:sldChg chg="modSp add mod replId">
        <pc:chgData name="Jim Fleming" userId="161791bae1afb603" providerId="LiveId" clId="{BA017037-CFC5-0449-B31E-A16E8B8F0100}" dt="2025-04-05T17:54:04.393" v="2970"/>
        <pc:sldMkLst>
          <pc:docMk/>
          <pc:sldMk cId="1673927504" sldId="843"/>
        </pc:sldMkLst>
      </pc:sldChg>
      <pc:sldChg chg="modSp add mod">
        <pc:chgData name="Jim Fleming" userId="161791bae1afb603" providerId="LiveId" clId="{BA017037-CFC5-0449-B31E-A16E8B8F0100}" dt="2025-04-05T17:53:49.302" v="2964"/>
        <pc:sldMkLst>
          <pc:docMk/>
          <pc:sldMk cId="111886436" sldId="844"/>
        </pc:sldMkLst>
      </pc:sldChg>
      <pc:sldChg chg="add del">
        <pc:chgData name="Jim Fleming" userId="161791bae1afb603" providerId="LiveId" clId="{BA017037-CFC5-0449-B31E-A16E8B8F0100}" dt="2025-04-05T16:33:18.196" v="2280" actId="2696"/>
        <pc:sldMkLst>
          <pc:docMk/>
          <pc:sldMk cId="627441074" sldId="845"/>
        </pc:sldMkLst>
      </pc:sldChg>
      <pc:sldChg chg="addSp modSp add mod ord">
        <pc:chgData name="Jim Fleming" userId="161791bae1afb603" providerId="LiveId" clId="{BA017037-CFC5-0449-B31E-A16E8B8F0100}" dt="2025-04-05T17:54:56.582" v="3022" actId="1076"/>
        <pc:sldMkLst>
          <pc:docMk/>
          <pc:sldMk cId="3724736376" sldId="846"/>
        </pc:sldMkLst>
      </pc:sldChg>
      <pc:sldChg chg="modSp add mod ord">
        <pc:chgData name="Jim Fleming" userId="161791bae1afb603" providerId="LiveId" clId="{BA017037-CFC5-0449-B31E-A16E8B8F0100}" dt="2025-04-05T16:35:07.634" v="2294" actId="207"/>
        <pc:sldMkLst>
          <pc:docMk/>
          <pc:sldMk cId="3758995691" sldId="847"/>
        </pc:sldMkLst>
      </pc:sldChg>
      <pc:sldChg chg="modSp add mod">
        <pc:chgData name="Jim Fleming" userId="161791bae1afb603" providerId="LiveId" clId="{BA017037-CFC5-0449-B31E-A16E8B8F0100}" dt="2025-04-05T18:44:48.557" v="3738" actId="6549"/>
        <pc:sldMkLst>
          <pc:docMk/>
          <pc:sldMk cId="685404778" sldId="848"/>
        </pc:sldMkLst>
      </pc:sldChg>
      <pc:sldChg chg="modSp add mod">
        <pc:chgData name="Jim Fleming" userId="161791bae1afb603" providerId="LiveId" clId="{BA017037-CFC5-0449-B31E-A16E8B8F0100}" dt="2025-04-05T18:51:44.927" v="3765" actId="20577"/>
        <pc:sldMkLst>
          <pc:docMk/>
          <pc:sldMk cId="522292479" sldId="849"/>
        </pc:sldMkLst>
      </pc:sldChg>
      <pc:sldChg chg="modSp add del mod">
        <pc:chgData name="Jim Fleming" userId="161791bae1afb603" providerId="LiveId" clId="{BA017037-CFC5-0449-B31E-A16E8B8F0100}" dt="2025-04-05T18:29:52.134" v="3726" actId="2696"/>
        <pc:sldMkLst>
          <pc:docMk/>
          <pc:sldMk cId="1028307624" sldId="850"/>
        </pc:sldMkLst>
      </pc:sldChg>
      <pc:sldChg chg="modSp add del mod">
        <pc:chgData name="Jim Fleming" userId="161791bae1afb603" providerId="LiveId" clId="{BA017037-CFC5-0449-B31E-A16E8B8F0100}" dt="2025-04-05T18:29:52.134" v="3726" actId="2696"/>
        <pc:sldMkLst>
          <pc:docMk/>
          <pc:sldMk cId="2924566318" sldId="851"/>
        </pc:sldMkLst>
      </pc:sldChg>
      <pc:sldChg chg="modSp add del mod">
        <pc:chgData name="Jim Fleming" userId="161791bae1afb603" providerId="LiveId" clId="{BA017037-CFC5-0449-B31E-A16E8B8F0100}" dt="2025-04-05T18:29:52.134" v="3726" actId="2696"/>
        <pc:sldMkLst>
          <pc:docMk/>
          <pc:sldMk cId="855533067" sldId="852"/>
        </pc:sldMkLst>
      </pc:sldChg>
      <pc:sldChg chg="add del">
        <pc:chgData name="Jim Fleming" userId="161791bae1afb603" providerId="LiveId" clId="{BA017037-CFC5-0449-B31E-A16E8B8F0100}" dt="2025-04-05T17:14:36.436" v="2731" actId="2696"/>
        <pc:sldMkLst>
          <pc:docMk/>
          <pc:sldMk cId="1176262239" sldId="853"/>
        </pc:sldMkLst>
      </pc:sldChg>
      <pc:sldChg chg="modSp add mod">
        <pc:chgData name="Jim Fleming" userId="161791bae1afb603" providerId="LiveId" clId="{BA017037-CFC5-0449-B31E-A16E8B8F0100}" dt="2025-04-05T17:05:34.465" v="2638" actId="20577"/>
        <pc:sldMkLst>
          <pc:docMk/>
          <pc:sldMk cId="665963213" sldId="854"/>
        </pc:sldMkLst>
      </pc:sldChg>
      <pc:sldChg chg="modSp add del mod ord">
        <pc:chgData name="Jim Fleming" userId="161791bae1afb603" providerId="LiveId" clId="{BA017037-CFC5-0449-B31E-A16E8B8F0100}" dt="2025-04-05T18:22:17.859" v="3647" actId="20578"/>
        <pc:sldMkLst>
          <pc:docMk/>
          <pc:sldMk cId="3003846554" sldId="855"/>
        </pc:sldMkLst>
      </pc:sldChg>
      <pc:sldChg chg="modSp add mod ord">
        <pc:chgData name="Jim Fleming" userId="161791bae1afb603" providerId="LiveId" clId="{BA017037-CFC5-0449-B31E-A16E8B8F0100}" dt="2025-04-05T18:22:17.859" v="3647" actId="20578"/>
        <pc:sldMkLst>
          <pc:docMk/>
          <pc:sldMk cId="1465241371" sldId="856"/>
        </pc:sldMkLst>
      </pc:sldChg>
      <pc:sldChg chg="add del">
        <pc:chgData name="Jim Fleming" userId="161791bae1afb603" providerId="LiveId" clId="{BA017037-CFC5-0449-B31E-A16E8B8F0100}" dt="2025-04-05T17:14:54.733" v="2733" actId="2696"/>
        <pc:sldMkLst>
          <pc:docMk/>
          <pc:sldMk cId="1588699738" sldId="857"/>
        </pc:sldMkLst>
      </pc:sldChg>
      <pc:sldChg chg="modSp add mod ord">
        <pc:chgData name="Jim Fleming" userId="161791bae1afb603" providerId="LiveId" clId="{BA017037-CFC5-0449-B31E-A16E8B8F0100}" dt="2025-04-05T18:28:04.340" v="3720" actId="313"/>
        <pc:sldMkLst>
          <pc:docMk/>
          <pc:sldMk cId="1720828609" sldId="857"/>
        </pc:sldMkLst>
      </pc:sldChg>
      <pc:sldChg chg="modSp add mod ord">
        <pc:chgData name="Jim Fleming" userId="161791bae1afb603" providerId="LiveId" clId="{BA017037-CFC5-0449-B31E-A16E8B8F0100}" dt="2025-04-05T18:33:28.494" v="3732" actId="20578"/>
        <pc:sldMkLst>
          <pc:docMk/>
          <pc:sldMk cId="863821252" sldId="858"/>
        </pc:sldMkLst>
      </pc:sldChg>
      <pc:sldChg chg="modSp add mod ord">
        <pc:chgData name="Jim Fleming" userId="161791bae1afb603" providerId="LiveId" clId="{BA017037-CFC5-0449-B31E-A16E8B8F0100}" dt="2025-04-05T18:33:28.494" v="3732" actId="20578"/>
        <pc:sldMkLst>
          <pc:docMk/>
          <pc:sldMk cId="4048945910" sldId="859"/>
        </pc:sldMkLst>
        <pc:spChg chg="mod">
          <ac:chgData name="Jim Fleming" userId="161791bae1afb603" providerId="LiveId" clId="{BA017037-CFC5-0449-B31E-A16E8B8F0100}" dt="2025-04-05T17:22:51.118" v="2793" actId="20577"/>
          <ac:spMkLst>
            <pc:docMk/>
            <pc:sldMk cId="4048945910" sldId="859"/>
            <ac:spMk id="4" creationId="{21F95B4E-04BD-2FA6-8103-50E5969A8649}"/>
          </ac:spMkLst>
        </pc:spChg>
      </pc:sldChg>
      <pc:sldChg chg="modSp add mod ord">
        <pc:chgData name="Jim Fleming" userId="161791bae1afb603" providerId="LiveId" clId="{BA017037-CFC5-0449-B31E-A16E8B8F0100}" dt="2025-04-05T18:33:05.923" v="3730" actId="20578"/>
        <pc:sldMkLst>
          <pc:docMk/>
          <pc:sldMk cId="4116838380" sldId="860"/>
        </pc:sldMkLst>
      </pc:sldChg>
      <pc:sldChg chg="modSp add mod ord">
        <pc:chgData name="Jim Fleming" userId="161791bae1afb603" providerId="LiveId" clId="{BA017037-CFC5-0449-B31E-A16E8B8F0100}" dt="2025-04-05T18:33:20.368" v="3731" actId="20578"/>
        <pc:sldMkLst>
          <pc:docMk/>
          <pc:sldMk cId="3412661333" sldId="861"/>
        </pc:sldMkLst>
      </pc:sldChg>
      <pc:sldChg chg="modSp add del mod ord">
        <pc:chgData name="Jim Fleming" userId="161791bae1afb603" providerId="LiveId" clId="{BA017037-CFC5-0449-B31E-A16E8B8F0100}" dt="2025-04-05T19:00:32.032" v="3868" actId="2696"/>
        <pc:sldMkLst>
          <pc:docMk/>
          <pc:sldMk cId="502844401" sldId="862"/>
        </pc:sldMkLst>
      </pc:sldChg>
      <pc:sldChg chg="add ord">
        <pc:chgData name="Jim Fleming" userId="161791bae1afb603" providerId="LiveId" clId="{BA017037-CFC5-0449-B31E-A16E8B8F0100}" dt="2025-04-05T17:30:14.251" v="2829" actId="20578"/>
        <pc:sldMkLst>
          <pc:docMk/>
          <pc:sldMk cId="2121274542" sldId="863"/>
        </pc:sldMkLst>
      </pc:sldChg>
      <pc:sldChg chg="modSp add mod ord">
        <pc:chgData name="Jim Fleming" userId="161791bae1afb603" providerId="LiveId" clId="{BA017037-CFC5-0449-B31E-A16E8B8F0100}" dt="2025-04-05T19:01:54.246" v="3878"/>
        <pc:sldMkLst>
          <pc:docMk/>
          <pc:sldMk cId="2266482447" sldId="864"/>
        </pc:sldMkLst>
      </pc:sldChg>
      <pc:sldChg chg="modSp add mod ord">
        <pc:chgData name="Jim Fleming" userId="161791bae1afb603" providerId="LiveId" clId="{BA017037-CFC5-0449-B31E-A16E8B8F0100}" dt="2025-04-05T17:30:52.727" v="2852" actId="20577"/>
        <pc:sldMkLst>
          <pc:docMk/>
          <pc:sldMk cId="1171279297" sldId="865"/>
        </pc:sldMkLst>
      </pc:sldChg>
      <pc:sldChg chg="modSp add mod ord">
        <pc:chgData name="Jim Fleming" userId="161791bae1afb603" providerId="LiveId" clId="{BA017037-CFC5-0449-B31E-A16E8B8F0100}" dt="2025-04-05T17:53:21.724" v="2953" actId="20578"/>
        <pc:sldMkLst>
          <pc:docMk/>
          <pc:sldMk cId="3473570708" sldId="866"/>
        </pc:sldMkLst>
      </pc:sldChg>
      <pc:sldChg chg="modSp add mod ord">
        <pc:chgData name="Jim Fleming" userId="161791bae1afb603" providerId="LiveId" clId="{BA017037-CFC5-0449-B31E-A16E8B8F0100}" dt="2025-04-05T17:53:21.724" v="2953" actId="20578"/>
        <pc:sldMkLst>
          <pc:docMk/>
          <pc:sldMk cId="2642428082" sldId="867"/>
        </pc:sldMkLst>
      </pc:sldChg>
      <pc:sldChg chg="addSp delSp modSp new mod ord setBg">
        <pc:chgData name="Jim Fleming" userId="161791bae1afb603" providerId="LiveId" clId="{BA017037-CFC5-0449-B31E-A16E8B8F0100}" dt="2025-04-05T17:53:21.724" v="2953" actId="20578"/>
        <pc:sldMkLst>
          <pc:docMk/>
          <pc:sldMk cId="1170040380" sldId="868"/>
        </pc:sldMkLst>
      </pc:sldChg>
      <pc:sldChg chg="addSp modSp add mod ord">
        <pc:chgData name="Jim Fleming" userId="161791bae1afb603" providerId="LiveId" clId="{BA017037-CFC5-0449-B31E-A16E8B8F0100}" dt="2025-04-05T17:53:21.724" v="2953" actId="20578"/>
        <pc:sldMkLst>
          <pc:docMk/>
          <pc:sldMk cId="4256983692" sldId="869"/>
        </pc:sldMkLst>
      </pc:sldChg>
      <pc:sldChg chg="modSp add mod">
        <pc:chgData name="Jim Fleming" userId="161791bae1afb603" providerId="LiveId" clId="{BA017037-CFC5-0449-B31E-A16E8B8F0100}" dt="2025-04-05T19:02:03.720" v="3880"/>
        <pc:sldMkLst>
          <pc:docMk/>
          <pc:sldMk cId="395118205" sldId="870"/>
        </pc:sldMkLst>
      </pc:sldChg>
      <pc:sldChg chg="add del">
        <pc:chgData name="Jim Fleming" userId="161791bae1afb603" providerId="LiveId" clId="{BA017037-CFC5-0449-B31E-A16E8B8F0100}" dt="2025-04-05T18:02:28.046" v="3038" actId="2696"/>
        <pc:sldMkLst>
          <pc:docMk/>
          <pc:sldMk cId="3797957566" sldId="870"/>
        </pc:sldMkLst>
      </pc:sldChg>
      <pc:sldChg chg="modSp new del mod">
        <pc:chgData name="Jim Fleming" userId="161791bae1afb603" providerId="LiveId" clId="{BA017037-CFC5-0449-B31E-A16E8B8F0100}" dt="2025-04-05T18:13:29.075" v="3455" actId="2696"/>
        <pc:sldMkLst>
          <pc:docMk/>
          <pc:sldMk cId="1645514338" sldId="871"/>
        </pc:sldMkLst>
      </pc:sldChg>
      <pc:sldChg chg="addSp delSp modSp add mod">
        <pc:chgData name="Jim Fleming" userId="161791bae1afb603" providerId="LiveId" clId="{BA017037-CFC5-0449-B31E-A16E8B8F0100}" dt="2025-04-05T18:17:40.459" v="3640" actId="255"/>
        <pc:sldMkLst>
          <pc:docMk/>
          <pc:sldMk cId="147561204" sldId="872"/>
        </pc:sldMkLst>
      </pc:sldChg>
      <pc:sldChg chg="addSp delSp modSp add del mod ord">
        <pc:chgData name="Jim Fleming" userId="161791bae1afb603" providerId="LiveId" clId="{BA017037-CFC5-0449-B31E-A16E8B8F0100}" dt="2025-04-05T19:03:33.090" v="3889" actId="2696"/>
        <pc:sldMkLst>
          <pc:docMk/>
          <pc:sldMk cId="1537383356" sldId="873"/>
        </pc:sldMkLst>
      </pc:sldChg>
      <pc:sldChg chg="modSp add mod">
        <pc:chgData name="Jim Fleming" userId="161791bae1afb603" providerId="LiveId" clId="{BA017037-CFC5-0449-B31E-A16E8B8F0100}" dt="2025-04-05T19:06:45.481" v="3898" actId="6549"/>
        <pc:sldMkLst>
          <pc:docMk/>
          <pc:sldMk cId="2830943285" sldId="874"/>
        </pc:sldMkLst>
      </pc:sldChg>
      <pc:sldChg chg="addSp delSp modSp new mod modClrScheme chgLayout">
        <pc:chgData name="Jim Fleming" userId="161791bae1afb603" providerId="LiveId" clId="{BA017037-CFC5-0449-B31E-A16E8B8F0100}" dt="2025-04-05T19:18:50.500" v="3926" actId="121"/>
        <pc:sldMkLst>
          <pc:docMk/>
          <pc:sldMk cId="560041872" sldId="875"/>
        </pc:sldMkLst>
      </pc:sldChg>
      <pc:sldChg chg="addSp delSp modSp add mod setBg">
        <pc:chgData name="Jim Fleming" userId="161791bae1afb603" providerId="LiveId" clId="{BA017037-CFC5-0449-B31E-A16E8B8F0100}" dt="2025-04-05T19:29:57.009" v="4054" actId="14100"/>
        <pc:sldMkLst>
          <pc:docMk/>
          <pc:sldMk cId="2029268388" sldId="876"/>
        </pc:sldMkLst>
      </pc:sldChg>
    </pc:docChg>
  </pc:docChgLst>
  <pc:docChgLst>
    <pc:chgData name="Jim Fleming" userId="161791bae1afb603" providerId="LiveId" clId="{812B980A-F674-014B-BC08-6FF1FB5CC9B5}"/>
    <pc:docChg chg="undo redo custSel addSld delSld modSld sldOrd">
      <pc:chgData name="Jim Fleming" userId="161791bae1afb603" providerId="LiveId" clId="{812B980A-F674-014B-BC08-6FF1FB5CC9B5}" dt="2025-04-12T15:00:40.719" v="1210" actId="20577"/>
      <pc:docMkLst>
        <pc:docMk/>
      </pc:docMkLst>
      <pc:sldChg chg="del">
        <pc:chgData name="Jim Fleming" userId="161791bae1afb603" providerId="LiveId" clId="{812B980A-F674-014B-BC08-6FF1FB5CC9B5}" dt="2025-04-07T14:30:43.355" v="34" actId="2696"/>
        <pc:sldMkLst>
          <pc:docMk/>
          <pc:sldMk cId="1791236111" sldId="386"/>
        </pc:sldMkLst>
      </pc:sldChg>
      <pc:sldChg chg="modSp mod">
        <pc:chgData name="Jim Fleming" userId="161791bae1afb603" providerId="LiveId" clId="{812B980A-F674-014B-BC08-6FF1FB5CC9B5}" dt="2025-04-07T15:52:50.790" v="1066" actId="6549"/>
        <pc:sldMkLst>
          <pc:docMk/>
          <pc:sldMk cId="1695603952" sldId="496"/>
        </pc:sldMkLst>
      </pc:sldChg>
      <pc:sldChg chg="del">
        <pc:chgData name="Jim Fleming" userId="161791bae1afb603" providerId="LiveId" clId="{812B980A-F674-014B-BC08-6FF1FB5CC9B5}" dt="2025-04-07T14:30:51.269" v="37" actId="2696"/>
        <pc:sldMkLst>
          <pc:docMk/>
          <pc:sldMk cId="3433638524" sldId="539"/>
        </pc:sldMkLst>
      </pc:sldChg>
      <pc:sldChg chg="modSp mod ord">
        <pc:chgData name="Jim Fleming" userId="161791bae1afb603" providerId="LiveId" clId="{812B980A-F674-014B-BC08-6FF1FB5CC9B5}" dt="2025-04-07T14:31:20.827" v="45" actId="20578"/>
        <pc:sldMkLst>
          <pc:docMk/>
          <pc:sldMk cId="384459236" sldId="666"/>
        </pc:sldMkLst>
      </pc:sldChg>
      <pc:sldChg chg="del ord">
        <pc:chgData name="Jim Fleming" userId="161791bae1afb603" providerId="LiveId" clId="{812B980A-F674-014B-BC08-6FF1FB5CC9B5}" dt="2025-04-07T15:26:14.944" v="99" actId="2696"/>
        <pc:sldMkLst>
          <pc:docMk/>
          <pc:sldMk cId="4015699505" sldId="672"/>
        </pc:sldMkLst>
      </pc:sldChg>
      <pc:sldChg chg="del">
        <pc:chgData name="Jim Fleming" userId="161791bae1afb603" providerId="LiveId" clId="{812B980A-F674-014B-BC08-6FF1FB5CC9B5}" dt="2025-04-07T14:31:57.588" v="57" actId="2696"/>
        <pc:sldMkLst>
          <pc:docMk/>
          <pc:sldMk cId="4286034721" sldId="676"/>
        </pc:sldMkLst>
      </pc:sldChg>
      <pc:sldChg chg="del">
        <pc:chgData name="Jim Fleming" userId="161791bae1afb603" providerId="LiveId" clId="{812B980A-F674-014B-BC08-6FF1FB5CC9B5}" dt="2025-04-07T14:30:20.320" v="31" actId="2696"/>
        <pc:sldMkLst>
          <pc:docMk/>
          <pc:sldMk cId="3005670088" sldId="677"/>
        </pc:sldMkLst>
      </pc:sldChg>
      <pc:sldChg chg="modSp add mod">
        <pc:chgData name="Jim Fleming" userId="161791bae1afb603" providerId="LiveId" clId="{812B980A-F674-014B-BC08-6FF1FB5CC9B5}" dt="2025-04-12T15:00:40.719" v="1210" actId="20577"/>
        <pc:sldMkLst>
          <pc:docMk/>
          <pc:sldMk cId="1205794614" sldId="706"/>
        </pc:sldMkLst>
        <pc:spChg chg="mod">
          <ac:chgData name="Jim Fleming" userId="161791bae1afb603" providerId="LiveId" clId="{812B980A-F674-014B-BC08-6FF1FB5CC9B5}" dt="2025-04-12T15:00:40.719" v="1210" actId="20577"/>
          <ac:spMkLst>
            <pc:docMk/>
            <pc:sldMk cId="1205794614" sldId="706"/>
            <ac:spMk id="2" creationId="{DD504CC1-C6F4-052A-ACB7-10F9974D7DE6}"/>
          </ac:spMkLst>
        </pc:spChg>
      </pc:sldChg>
      <pc:sldChg chg="del">
        <pc:chgData name="Jim Fleming" userId="161791bae1afb603" providerId="LiveId" clId="{812B980A-F674-014B-BC08-6FF1FB5CC9B5}" dt="2025-04-07T14:30:43.355" v="34" actId="2696"/>
        <pc:sldMkLst>
          <pc:docMk/>
          <pc:sldMk cId="460657024" sldId="765"/>
        </pc:sldMkLst>
      </pc:sldChg>
      <pc:sldChg chg="del">
        <pc:chgData name="Jim Fleming" userId="161791bae1afb603" providerId="LiveId" clId="{812B980A-F674-014B-BC08-6FF1FB5CC9B5}" dt="2025-04-07T14:30:43.355" v="34" actId="2696"/>
        <pc:sldMkLst>
          <pc:docMk/>
          <pc:sldMk cId="3809868452" sldId="768"/>
        </pc:sldMkLst>
      </pc:sldChg>
      <pc:sldChg chg="del">
        <pc:chgData name="Jim Fleming" userId="161791bae1afb603" providerId="LiveId" clId="{812B980A-F674-014B-BC08-6FF1FB5CC9B5}" dt="2025-04-07T14:30:56.750" v="40" actId="2696"/>
        <pc:sldMkLst>
          <pc:docMk/>
          <pc:sldMk cId="837976973" sldId="779"/>
        </pc:sldMkLst>
      </pc:sldChg>
      <pc:sldChg chg="del">
        <pc:chgData name="Jim Fleming" userId="161791bae1afb603" providerId="LiveId" clId="{812B980A-F674-014B-BC08-6FF1FB5CC9B5}" dt="2025-04-07T14:30:46.230" v="35" actId="2696"/>
        <pc:sldMkLst>
          <pc:docMk/>
          <pc:sldMk cId="589878498" sldId="805"/>
        </pc:sldMkLst>
      </pc:sldChg>
      <pc:sldChg chg="del">
        <pc:chgData name="Jim Fleming" userId="161791bae1afb603" providerId="LiveId" clId="{812B980A-F674-014B-BC08-6FF1FB5CC9B5}" dt="2025-04-07T14:30:43.355" v="34" actId="2696"/>
        <pc:sldMkLst>
          <pc:docMk/>
          <pc:sldMk cId="2468024850" sldId="806"/>
        </pc:sldMkLst>
      </pc:sldChg>
      <pc:sldChg chg="del">
        <pc:chgData name="Jim Fleming" userId="161791bae1afb603" providerId="LiveId" clId="{812B980A-F674-014B-BC08-6FF1FB5CC9B5}" dt="2025-04-07T14:31:31.778" v="50" actId="2696"/>
        <pc:sldMkLst>
          <pc:docMk/>
          <pc:sldMk cId="3550194008" sldId="807"/>
        </pc:sldMkLst>
      </pc:sldChg>
      <pc:sldChg chg="del">
        <pc:chgData name="Jim Fleming" userId="161791bae1afb603" providerId="LiveId" clId="{812B980A-F674-014B-BC08-6FF1FB5CC9B5}" dt="2025-04-07T14:30:57.870" v="41" actId="2696"/>
        <pc:sldMkLst>
          <pc:docMk/>
          <pc:sldMk cId="2462047391" sldId="813"/>
        </pc:sldMkLst>
      </pc:sldChg>
      <pc:sldChg chg="del">
        <pc:chgData name="Jim Fleming" userId="161791bae1afb603" providerId="LiveId" clId="{812B980A-F674-014B-BC08-6FF1FB5CC9B5}" dt="2025-04-07T14:30:43.355" v="34" actId="2696"/>
        <pc:sldMkLst>
          <pc:docMk/>
          <pc:sldMk cId="1559929770" sldId="814"/>
        </pc:sldMkLst>
      </pc:sldChg>
      <pc:sldChg chg="del">
        <pc:chgData name="Jim Fleming" userId="161791bae1afb603" providerId="LiveId" clId="{812B980A-F674-014B-BC08-6FF1FB5CC9B5}" dt="2025-04-07T14:31:27.432" v="48" actId="2696"/>
        <pc:sldMkLst>
          <pc:docMk/>
          <pc:sldMk cId="2134900101" sldId="815"/>
        </pc:sldMkLst>
      </pc:sldChg>
      <pc:sldChg chg="del">
        <pc:chgData name="Jim Fleming" userId="161791bae1afb603" providerId="LiveId" clId="{812B980A-F674-014B-BC08-6FF1FB5CC9B5}" dt="2025-04-07T14:31:37.286" v="52" actId="2696"/>
        <pc:sldMkLst>
          <pc:docMk/>
          <pc:sldMk cId="891455942" sldId="817"/>
        </pc:sldMkLst>
      </pc:sldChg>
      <pc:sldChg chg="del">
        <pc:chgData name="Jim Fleming" userId="161791bae1afb603" providerId="LiveId" clId="{812B980A-F674-014B-BC08-6FF1FB5CC9B5}" dt="2025-04-07T14:31:22.092" v="46" actId="2696"/>
        <pc:sldMkLst>
          <pc:docMk/>
          <pc:sldMk cId="2385237850" sldId="818"/>
        </pc:sldMkLst>
      </pc:sldChg>
      <pc:sldChg chg="del">
        <pc:chgData name="Jim Fleming" userId="161791bae1afb603" providerId="LiveId" clId="{812B980A-F674-014B-BC08-6FF1FB5CC9B5}" dt="2025-04-07T14:28:45.071" v="3" actId="2696"/>
        <pc:sldMkLst>
          <pc:docMk/>
          <pc:sldMk cId="1191161866" sldId="820"/>
        </pc:sldMkLst>
      </pc:sldChg>
      <pc:sldChg chg="ord">
        <pc:chgData name="Jim Fleming" userId="161791bae1afb603" providerId="LiveId" clId="{812B980A-F674-014B-BC08-6FF1FB5CC9B5}" dt="2025-04-12T14:43:18.342" v="1163" actId="20578"/>
        <pc:sldMkLst>
          <pc:docMk/>
          <pc:sldMk cId="1571756368" sldId="822"/>
        </pc:sldMkLst>
      </pc:sldChg>
      <pc:sldChg chg="ord">
        <pc:chgData name="Jim Fleming" userId="161791bae1afb603" providerId="LiveId" clId="{812B980A-F674-014B-BC08-6FF1FB5CC9B5}" dt="2025-04-12T14:42:01.492" v="1155" actId="20578"/>
        <pc:sldMkLst>
          <pc:docMk/>
          <pc:sldMk cId="2294062532" sldId="823"/>
        </pc:sldMkLst>
      </pc:sldChg>
      <pc:sldChg chg="del">
        <pc:chgData name="Jim Fleming" userId="161791bae1afb603" providerId="LiveId" clId="{812B980A-F674-014B-BC08-6FF1FB5CC9B5}" dt="2025-04-07T14:28:45.665" v="4" actId="2696"/>
        <pc:sldMkLst>
          <pc:docMk/>
          <pc:sldMk cId="4024040206" sldId="824"/>
        </pc:sldMkLst>
      </pc:sldChg>
      <pc:sldChg chg="del">
        <pc:chgData name="Jim Fleming" userId="161791bae1afb603" providerId="LiveId" clId="{812B980A-F674-014B-BC08-6FF1FB5CC9B5}" dt="2025-04-07T14:30:55.518" v="39" actId="2696"/>
        <pc:sldMkLst>
          <pc:docMk/>
          <pc:sldMk cId="3625719504" sldId="825"/>
        </pc:sldMkLst>
      </pc:sldChg>
      <pc:sldChg chg="del ord">
        <pc:chgData name="Jim Fleming" userId="161791bae1afb603" providerId="LiveId" clId="{812B980A-F674-014B-BC08-6FF1FB5CC9B5}" dt="2025-04-07T14:31:54.242" v="56" actId="2696"/>
        <pc:sldMkLst>
          <pc:docMk/>
          <pc:sldMk cId="315239875" sldId="826"/>
        </pc:sldMkLst>
      </pc:sldChg>
      <pc:sldChg chg="del">
        <pc:chgData name="Jim Fleming" userId="161791bae1afb603" providerId="LiveId" clId="{812B980A-F674-014B-BC08-6FF1FB5CC9B5}" dt="2025-04-07T14:28:57.868" v="10" actId="2696"/>
        <pc:sldMkLst>
          <pc:docMk/>
          <pc:sldMk cId="811064650" sldId="828"/>
        </pc:sldMkLst>
      </pc:sldChg>
      <pc:sldChg chg="del">
        <pc:chgData name="Jim Fleming" userId="161791bae1afb603" providerId="LiveId" clId="{812B980A-F674-014B-BC08-6FF1FB5CC9B5}" dt="2025-04-07T14:28:49.491" v="5" actId="2696"/>
        <pc:sldMkLst>
          <pc:docMk/>
          <pc:sldMk cId="172320143" sldId="829"/>
        </pc:sldMkLst>
      </pc:sldChg>
      <pc:sldChg chg="del">
        <pc:chgData name="Jim Fleming" userId="161791bae1afb603" providerId="LiveId" clId="{812B980A-F674-014B-BC08-6FF1FB5CC9B5}" dt="2025-04-07T14:28:54.129" v="7" actId="2696"/>
        <pc:sldMkLst>
          <pc:docMk/>
          <pc:sldMk cId="2236302853" sldId="830"/>
        </pc:sldMkLst>
      </pc:sldChg>
      <pc:sldChg chg="del">
        <pc:chgData name="Jim Fleming" userId="161791bae1afb603" providerId="LiveId" clId="{812B980A-F674-014B-BC08-6FF1FB5CC9B5}" dt="2025-04-07T14:28:54.595" v="8" actId="2696"/>
        <pc:sldMkLst>
          <pc:docMk/>
          <pc:sldMk cId="2588874529" sldId="831"/>
        </pc:sldMkLst>
      </pc:sldChg>
      <pc:sldChg chg="del">
        <pc:chgData name="Jim Fleming" userId="161791bae1afb603" providerId="LiveId" clId="{812B980A-F674-014B-BC08-6FF1FB5CC9B5}" dt="2025-04-07T14:28:59.284" v="11" actId="2696"/>
        <pc:sldMkLst>
          <pc:docMk/>
          <pc:sldMk cId="1176722314" sldId="832"/>
        </pc:sldMkLst>
      </pc:sldChg>
      <pc:sldChg chg="add del setBg">
        <pc:chgData name="Jim Fleming" userId="161791bae1afb603" providerId="LiveId" clId="{812B980A-F674-014B-BC08-6FF1FB5CC9B5}" dt="2025-04-12T14:42:38.975" v="1156"/>
        <pc:sldMkLst>
          <pc:docMk/>
          <pc:sldMk cId="442231074" sldId="833"/>
        </pc:sldMkLst>
      </pc:sldChg>
      <pc:sldChg chg="del">
        <pc:chgData name="Jim Fleming" userId="161791bae1afb603" providerId="LiveId" clId="{812B980A-F674-014B-BC08-6FF1FB5CC9B5}" dt="2025-04-07T14:29:10.436" v="14" actId="2696"/>
        <pc:sldMkLst>
          <pc:docMk/>
          <pc:sldMk cId="3286441683" sldId="834"/>
        </pc:sldMkLst>
      </pc:sldChg>
      <pc:sldChg chg="ord">
        <pc:chgData name="Jim Fleming" userId="161791bae1afb603" providerId="LiveId" clId="{812B980A-F674-014B-BC08-6FF1FB5CC9B5}" dt="2025-04-12T14:42:47.569" v="1157" actId="20578"/>
        <pc:sldMkLst>
          <pc:docMk/>
          <pc:sldMk cId="605772990" sldId="835"/>
        </pc:sldMkLst>
      </pc:sldChg>
      <pc:sldChg chg="del">
        <pc:chgData name="Jim Fleming" userId="161791bae1afb603" providerId="LiveId" clId="{812B980A-F674-014B-BC08-6FF1FB5CC9B5}" dt="2025-04-07T14:29:11.024" v="15" actId="2696"/>
        <pc:sldMkLst>
          <pc:docMk/>
          <pc:sldMk cId="2941075871" sldId="836"/>
        </pc:sldMkLst>
      </pc:sldChg>
      <pc:sldChg chg="del">
        <pc:chgData name="Jim Fleming" userId="161791bae1afb603" providerId="LiveId" clId="{812B980A-F674-014B-BC08-6FF1FB5CC9B5}" dt="2025-04-07T14:29:13.365" v="17" actId="2696"/>
        <pc:sldMkLst>
          <pc:docMk/>
          <pc:sldMk cId="4011624780" sldId="837"/>
        </pc:sldMkLst>
      </pc:sldChg>
      <pc:sldChg chg="del">
        <pc:chgData name="Jim Fleming" userId="161791bae1afb603" providerId="LiveId" clId="{812B980A-F674-014B-BC08-6FF1FB5CC9B5}" dt="2025-04-07T14:28:56.480" v="9" actId="2696"/>
        <pc:sldMkLst>
          <pc:docMk/>
          <pc:sldMk cId="3913657421" sldId="838"/>
        </pc:sldMkLst>
      </pc:sldChg>
      <pc:sldChg chg="del">
        <pc:chgData name="Jim Fleming" userId="161791bae1afb603" providerId="LiveId" clId="{812B980A-F674-014B-BC08-6FF1FB5CC9B5}" dt="2025-04-07T14:29:02.901" v="12" actId="2696"/>
        <pc:sldMkLst>
          <pc:docMk/>
          <pc:sldMk cId="1526775889" sldId="839"/>
        </pc:sldMkLst>
      </pc:sldChg>
      <pc:sldChg chg="del">
        <pc:chgData name="Jim Fleming" userId="161791bae1afb603" providerId="LiveId" clId="{812B980A-F674-014B-BC08-6FF1FB5CC9B5}" dt="2025-04-07T14:29:11.923" v="16" actId="2696"/>
        <pc:sldMkLst>
          <pc:docMk/>
          <pc:sldMk cId="1402873465" sldId="840"/>
        </pc:sldMkLst>
      </pc:sldChg>
      <pc:sldChg chg="del">
        <pc:chgData name="Jim Fleming" userId="161791bae1afb603" providerId="LiveId" clId="{812B980A-F674-014B-BC08-6FF1FB5CC9B5}" dt="2025-04-07T14:29:14.668" v="18" actId="2696"/>
        <pc:sldMkLst>
          <pc:docMk/>
          <pc:sldMk cId="4208012428" sldId="841"/>
        </pc:sldMkLst>
      </pc:sldChg>
      <pc:sldChg chg="del">
        <pc:chgData name="Jim Fleming" userId="161791bae1afb603" providerId="LiveId" clId="{812B980A-F674-014B-BC08-6FF1FB5CC9B5}" dt="2025-04-07T14:29:27.775" v="19" actId="2696"/>
        <pc:sldMkLst>
          <pc:docMk/>
          <pc:sldMk cId="638370403" sldId="842"/>
        </pc:sldMkLst>
      </pc:sldChg>
      <pc:sldChg chg="modSp del mod ord">
        <pc:chgData name="Jim Fleming" userId="161791bae1afb603" providerId="LiveId" clId="{812B980A-F674-014B-BC08-6FF1FB5CC9B5}" dt="2025-04-07T15:25:50.338" v="97" actId="2696"/>
        <pc:sldMkLst>
          <pc:docMk/>
          <pc:sldMk cId="1673927504" sldId="843"/>
        </pc:sldMkLst>
      </pc:sldChg>
      <pc:sldChg chg="del">
        <pc:chgData name="Jim Fleming" userId="161791bae1afb603" providerId="LiveId" clId="{812B980A-F674-014B-BC08-6FF1FB5CC9B5}" dt="2025-04-07T14:28:51.912" v="6" actId="2696"/>
        <pc:sldMkLst>
          <pc:docMk/>
          <pc:sldMk cId="111886436" sldId="844"/>
        </pc:sldMkLst>
      </pc:sldChg>
      <pc:sldChg chg="ord">
        <pc:chgData name="Jim Fleming" userId="161791bae1afb603" providerId="LiveId" clId="{812B980A-F674-014B-BC08-6FF1FB5CC9B5}" dt="2025-04-12T14:43:06.965" v="1161" actId="20578"/>
        <pc:sldMkLst>
          <pc:docMk/>
          <pc:sldMk cId="3724736376" sldId="846"/>
        </pc:sldMkLst>
      </pc:sldChg>
      <pc:sldChg chg="ord">
        <pc:chgData name="Jim Fleming" userId="161791bae1afb603" providerId="LiveId" clId="{812B980A-F674-014B-BC08-6FF1FB5CC9B5}" dt="2025-04-12T14:41:58.654" v="1154" actId="20578"/>
        <pc:sldMkLst>
          <pc:docMk/>
          <pc:sldMk cId="3758995691" sldId="847"/>
        </pc:sldMkLst>
      </pc:sldChg>
      <pc:sldChg chg="add del ord">
        <pc:chgData name="Jim Fleming" userId="161791bae1afb603" providerId="LiveId" clId="{812B980A-F674-014B-BC08-6FF1FB5CC9B5}" dt="2025-04-07T15:36:44.740" v="1060" actId="2696"/>
        <pc:sldMkLst>
          <pc:docMk/>
          <pc:sldMk cId="685404778" sldId="848"/>
        </pc:sldMkLst>
      </pc:sldChg>
      <pc:sldChg chg="del ord">
        <pc:chgData name="Jim Fleming" userId="161791bae1afb603" providerId="LiveId" clId="{812B980A-F674-014B-BC08-6FF1FB5CC9B5}" dt="2025-04-12T14:43:28.365" v="1164" actId="2696"/>
        <pc:sldMkLst>
          <pc:docMk/>
          <pc:sldMk cId="522292479" sldId="849"/>
        </pc:sldMkLst>
      </pc:sldChg>
      <pc:sldChg chg="del">
        <pc:chgData name="Jim Fleming" userId="161791bae1afb603" providerId="LiveId" clId="{812B980A-F674-014B-BC08-6FF1FB5CC9B5}" dt="2025-04-07T14:30:43.355" v="34" actId="2696"/>
        <pc:sldMkLst>
          <pc:docMk/>
          <pc:sldMk cId="665963213" sldId="854"/>
        </pc:sldMkLst>
      </pc:sldChg>
      <pc:sldChg chg="del">
        <pc:chgData name="Jim Fleming" userId="161791bae1afb603" providerId="LiveId" clId="{812B980A-F674-014B-BC08-6FF1FB5CC9B5}" dt="2025-04-07T14:30:43.355" v="34" actId="2696"/>
        <pc:sldMkLst>
          <pc:docMk/>
          <pc:sldMk cId="1720828609" sldId="857"/>
        </pc:sldMkLst>
      </pc:sldChg>
      <pc:sldChg chg="del">
        <pc:chgData name="Jim Fleming" userId="161791bae1afb603" providerId="LiveId" clId="{812B980A-F674-014B-BC08-6FF1FB5CC9B5}" dt="2025-04-07T14:30:23.883" v="32" actId="2696"/>
        <pc:sldMkLst>
          <pc:docMk/>
          <pc:sldMk cId="2121274542" sldId="863"/>
        </pc:sldMkLst>
      </pc:sldChg>
      <pc:sldChg chg="del">
        <pc:chgData name="Jim Fleming" userId="161791bae1afb603" providerId="LiveId" clId="{812B980A-F674-014B-BC08-6FF1FB5CC9B5}" dt="2025-04-07T14:30:47.860" v="36" actId="2696"/>
        <pc:sldMkLst>
          <pc:docMk/>
          <pc:sldMk cId="2266482447" sldId="864"/>
        </pc:sldMkLst>
      </pc:sldChg>
      <pc:sldChg chg="add del">
        <pc:chgData name="Jim Fleming" userId="161791bae1afb603" providerId="LiveId" clId="{812B980A-F674-014B-BC08-6FF1FB5CC9B5}" dt="2025-04-07T14:30:14.943" v="30" actId="2696"/>
        <pc:sldMkLst>
          <pc:docMk/>
          <pc:sldMk cId="3473570708" sldId="866"/>
        </pc:sldMkLst>
      </pc:sldChg>
      <pc:sldChg chg="ord">
        <pc:chgData name="Jim Fleming" userId="161791bae1afb603" providerId="LiveId" clId="{812B980A-F674-014B-BC08-6FF1FB5CC9B5}" dt="2025-04-12T14:42:52.790" v="1158" actId="20578"/>
        <pc:sldMkLst>
          <pc:docMk/>
          <pc:sldMk cId="2642428082" sldId="867"/>
        </pc:sldMkLst>
      </pc:sldChg>
      <pc:sldChg chg="add del ord">
        <pc:chgData name="Jim Fleming" userId="161791bae1afb603" providerId="LiveId" clId="{812B980A-F674-014B-BC08-6FF1FB5CC9B5}" dt="2025-04-12T14:42:59.555" v="1160" actId="20578"/>
        <pc:sldMkLst>
          <pc:docMk/>
          <pc:sldMk cId="1170040380" sldId="868"/>
        </pc:sldMkLst>
      </pc:sldChg>
      <pc:sldChg chg="add del">
        <pc:chgData name="Jim Fleming" userId="161791bae1afb603" providerId="LiveId" clId="{812B980A-F674-014B-BC08-6FF1FB5CC9B5}" dt="2025-04-07T14:30:09.414" v="28" actId="2696"/>
        <pc:sldMkLst>
          <pc:docMk/>
          <pc:sldMk cId="4256983692" sldId="869"/>
        </pc:sldMkLst>
      </pc:sldChg>
      <pc:sldChg chg="del">
        <pc:chgData name="Jim Fleming" userId="161791bae1afb603" providerId="LiveId" clId="{812B980A-F674-014B-BC08-6FF1FB5CC9B5}" dt="2025-04-07T14:30:43.355" v="34" actId="2696"/>
        <pc:sldMkLst>
          <pc:docMk/>
          <pc:sldMk cId="395118205" sldId="870"/>
        </pc:sldMkLst>
      </pc:sldChg>
      <pc:sldChg chg="del">
        <pc:chgData name="Jim Fleming" userId="161791bae1afb603" providerId="LiveId" clId="{812B980A-F674-014B-BC08-6FF1FB5CC9B5}" dt="2025-04-07T14:30:43.355" v="34" actId="2696"/>
        <pc:sldMkLst>
          <pc:docMk/>
          <pc:sldMk cId="147561204" sldId="872"/>
        </pc:sldMkLst>
      </pc:sldChg>
      <pc:sldChg chg="add del">
        <pc:chgData name="Jim Fleming" userId="161791bae1afb603" providerId="LiveId" clId="{812B980A-F674-014B-BC08-6FF1FB5CC9B5}" dt="2025-04-12T14:52:29.089" v="1200"/>
        <pc:sldMkLst>
          <pc:docMk/>
          <pc:sldMk cId="2830943285" sldId="874"/>
        </pc:sldMkLst>
      </pc:sldChg>
      <pc:sldChg chg="add ord">
        <pc:chgData name="Jim Fleming" userId="161791bae1afb603" providerId="LiveId" clId="{812B980A-F674-014B-BC08-6FF1FB5CC9B5}" dt="2025-04-07T14:31:24.831" v="47" actId="20578"/>
        <pc:sldMkLst>
          <pc:docMk/>
          <pc:sldMk cId="218637642" sldId="877"/>
        </pc:sldMkLst>
      </pc:sldChg>
      <pc:sldChg chg="add ord">
        <pc:chgData name="Jim Fleming" userId="161791bae1afb603" providerId="LiveId" clId="{812B980A-F674-014B-BC08-6FF1FB5CC9B5}" dt="2025-04-07T14:31:35.675" v="51" actId="20578"/>
        <pc:sldMkLst>
          <pc:docMk/>
          <pc:sldMk cId="2698853095" sldId="878"/>
        </pc:sldMkLst>
      </pc:sldChg>
      <pc:sldChg chg="add del replId">
        <pc:chgData name="Jim Fleming" userId="161791bae1afb603" providerId="LiveId" clId="{812B980A-F674-014B-BC08-6FF1FB5CC9B5}" dt="2025-04-07T14:31:40.645" v="53" actId="2696"/>
        <pc:sldMkLst>
          <pc:docMk/>
          <pc:sldMk cId="972109149" sldId="879"/>
        </pc:sldMkLst>
      </pc:sldChg>
      <pc:sldChg chg="add ord">
        <pc:chgData name="Jim Fleming" userId="161791bae1afb603" providerId="LiveId" clId="{812B980A-F674-014B-BC08-6FF1FB5CC9B5}" dt="2025-04-07T14:32:43.772" v="58" actId="20578"/>
        <pc:sldMkLst>
          <pc:docMk/>
          <pc:sldMk cId="1791910107" sldId="880"/>
        </pc:sldMkLst>
      </pc:sldChg>
      <pc:sldChg chg="add del replId">
        <pc:chgData name="Jim Fleming" userId="161791bae1afb603" providerId="LiveId" clId="{812B980A-F674-014B-BC08-6FF1FB5CC9B5}" dt="2025-04-07T14:31:40.991" v="54" actId="2696"/>
        <pc:sldMkLst>
          <pc:docMk/>
          <pc:sldMk cId="2723255760" sldId="881"/>
        </pc:sldMkLst>
      </pc:sldChg>
      <pc:sldChg chg="add del replId">
        <pc:chgData name="Jim Fleming" userId="161791bae1afb603" providerId="LiveId" clId="{812B980A-F674-014B-BC08-6FF1FB5CC9B5}" dt="2025-04-07T14:31:41.693" v="55" actId="2696"/>
        <pc:sldMkLst>
          <pc:docMk/>
          <pc:sldMk cId="3049467359" sldId="882"/>
        </pc:sldMkLst>
      </pc:sldChg>
      <pc:sldChg chg="add replId">
        <pc:chgData name="Jim Fleming" userId="161791bae1afb603" providerId="LiveId" clId="{812B980A-F674-014B-BC08-6FF1FB5CC9B5}" dt="2025-04-07T14:31:09.079" v="44" actId="2890"/>
        <pc:sldMkLst>
          <pc:docMk/>
          <pc:sldMk cId="1396138034" sldId="883"/>
        </pc:sldMkLst>
      </pc:sldChg>
      <pc:sldChg chg="addSp delSp modSp add mod">
        <pc:chgData name="Jim Fleming" userId="161791bae1afb603" providerId="LiveId" clId="{812B980A-F674-014B-BC08-6FF1FB5CC9B5}" dt="2025-04-12T14:39:37.569" v="1126" actId="478"/>
        <pc:sldMkLst>
          <pc:docMk/>
          <pc:sldMk cId="1140946203" sldId="884"/>
        </pc:sldMkLst>
      </pc:sldChg>
      <pc:sldChg chg="addSp delSp modSp new mod">
        <pc:chgData name="Jim Fleming" userId="161791bae1afb603" providerId="LiveId" clId="{812B980A-F674-014B-BC08-6FF1FB5CC9B5}" dt="2025-04-12T14:44:30.158" v="1177" actId="478"/>
        <pc:sldMkLst>
          <pc:docMk/>
          <pc:sldMk cId="1296726127" sldId="885"/>
        </pc:sldMkLst>
      </pc:sldChg>
      <pc:sldChg chg="add del ord">
        <pc:chgData name="Jim Fleming" userId="161791bae1afb603" providerId="LiveId" clId="{812B980A-F674-014B-BC08-6FF1FB5CC9B5}" dt="2025-04-12T14:43:11.681" v="1162" actId="2696"/>
        <pc:sldMkLst>
          <pc:docMk/>
          <pc:sldMk cId="1768891766" sldId="886"/>
        </pc:sldMkLst>
      </pc:sldChg>
      <pc:sldChg chg="add del ord replId">
        <pc:chgData name="Jim Fleming" userId="161791bae1afb603" providerId="LiveId" clId="{812B980A-F674-014B-BC08-6FF1FB5CC9B5}" dt="2025-04-07T15:37:15.474" v="1063" actId="2696"/>
        <pc:sldMkLst>
          <pc:docMk/>
          <pc:sldMk cId="194515404" sldId="887"/>
        </pc:sldMkLst>
      </pc:sldChg>
      <pc:sldChg chg="modSp add mod">
        <pc:chgData name="Jim Fleming" userId="161791bae1afb603" providerId="LiveId" clId="{812B980A-F674-014B-BC08-6FF1FB5CC9B5}" dt="2025-04-12T14:39:54.114" v="1133" actId="6549"/>
        <pc:sldMkLst>
          <pc:docMk/>
          <pc:sldMk cId="329217251" sldId="887"/>
        </pc:sldMkLst>
      </pc:sldChg>
      <pc:sldChg chg="modSp add del mod">
        <pc:chgData name="Jim Fleming" userId="161791bae1afb603" providerId="LiveId" clId="{812B980A-F674-014B-BC08-6FF1FB5CC9B5}" dt="2025-04-12T14:39:09.088" v="1107" actId="2696"/>
        <pc:sldMkLst>
          <pc:docMk/>
          <pc:sldMk cId="1140812733" sldId="887"/>
        </pc:sldMkLst>
      </pc:sldChg>
      <pc:sldChg chg="modSp add del mod">
        <pc:chgData name="Jim Fleming" userId="161791bae1afb603" providerId="LiveId" clId="{812B980A-F674-014B-BC08-6FF1FB5CC9B5}" dt="2025-04-12T14:39:09.288" v="1108" actId="2696"/>
        <pc:sldMkLst>
          <pc:docMk/>
          <pc:sldMk cId="1185069832" sldId="888"/>
        </pc:sldMkLst>
      </pc:sldChg>
      <pc:sldChg chg="modSp add mod">
        <pc:chgData name="Jim Fleming" userId="161791bae1afb603" providerId="LiveId" clId="{812B980A-F674-014B-BC08-6FF1FB5CC9B5}" dt="2025-04-12T14:39:59.014" v="1135" actId="6549"/>
        <pc:sldMkLst>
          <pc:docMk/>
          <pc:sldMk cId="1467407696" sldId="888"/>
        </pc:sldMkLst>
      </pc:sldChg>
      <pc:sldChg chg="modSp add del mod replId">
        <pc:chgData name="Jim Fleming" userId="161791bae1afb603" providerId="LiveId" clId="{812B980A-F674-014B-BC08-6FF1FB5CC9B5}" dt="2025-04-12T14:39:09.471" v="1109" actId="2696"/>
        <pc:sldMkLst>
          <pc:docMk/>
          <pc:sldMk cId="685346964" sldId="889"/>
        </pc:sldMkLst>
      </pc:sldChg>
      <pc:sldChg chg="modSp add mod replId">
        <pc:chgData name="Jim Fleming" userId="161791bae1afb603" providerId="LiveId" clId="{812B980A-F674-014B-BC08-6FF1FB5CC9B5}" dt="2025-04-12T14:40:03.394" v="1136" actId="6549"/>
        <pc:sldMkLst>
          <pc:docMk/>
          <pc:sldMk cId="3183403860" sldId="889"/>
        </pc:sldMkLst>
      </pc:sldChg>
      <pc:sldChg chg="modSp add mod">
        <pc:chgData name="Jim Fleming" userId="161791bae1afb603" providerId="LiveId" clId="{812B980A-F674-014B-BC08-6FF1FB5CC9B5}" dt="2025-04-12T14:40:07.895" v="1138" actId="6549"/>
        <pc:sldMkLst>
          <pc:docMk/>
          <pc:sldMk cId="260675734" sldId="890"/>
        </pc:sldMkLst>
      </pc:sldChg>
      <pc:sldChg chg="add del">
        <pc:chgData name="Jim Fleming" userId="161791bae1afb603" providerId="LiveId" clId="{812B980A-F674-014B-BC08-6FF1FB5CC9B5}" dt="2025-04-12T14:39:12.576" v="1110" actId="2696"/>
        <pc:sldMkLst>
          <pc:docMk/>
          <pc:sldMk cId="715243128" sldId="890"/>
        </pc:sldMkLst>
      </pc:sldChg>
      <pc:sldChg chg="modSp add mod replId">
        <pc:chgData name="Jim Fleming" userId="161791bae1afb603" providerId="LiveId" clId="{812B980A-F674-014B-BC08-6FF1FB5CC9B5}" dt="2025-04-12T14:40:10.122" v="1139" actId="6549"/>
        <pc:sldMkLst>
          <pc:docMk/>
          <pc:sldMk cId="2423075073" sldId="891"/>
        </pc:sldMkLst>
      </pc:sldChg>
      <pc:sldChg chg="add del replId">
        <pc:chgData name="Jim Fleming" userId="161791bae1afb603" providerId="LiveId" clId="{812B980A-F674-014B-BC08-6FF1FB5CC9B5}" dt="2025-04-12T14:39:12.942" v="1111" actId="2696"/>
        <pc:sldMkLst>
          <pc:docMk/>
          <pc:sldMk cId="2851227145" sldId="891"/>
        </pc:sldMkLst>
      </pc:sldChg>
      <pc:sldChg chg="modSp add mod replId">
        <pc:chgData name="Jim Fleming" userId="161791bae1afb603" providerId="LiveId" clId="{812B980A-F674-014B-BC08-6FF1FB5CC9B5}" dt="2025-04-12T14:40:39.921" v="1141" actId="207"/>
        <pc:sldMkLst>
          <pc:docMk/>
          <pc:sldMk cId="3285637265" sldId="892"/>
        </pc:sldMkLst>
      </pc:sldChg>
      <pc:sldChg chg="add del replId">
        <pc:chgData name="Jim Fleming" userId="161791bae1afb603" providerId="LiveId" clId="{812B980A-F674-014B-BC08-6FF1FB5CC9B5}" dt="2025-04-12T14:39:13.279" v="1112" actId="2696"/>
        <pc:sldMkLst>
          <pc:docMk/>
          <pc:sldMk cId="3478995688" sldId="892"/>
        </pc:sldMkLst>
      </pc:sldChg>
      <pc:sldChg chg="modSp add mod replId">
        <pc:chgData name="Jim Fleming" userId="161791bae1afb603" providerId="LiveId" clId="{812B980A-F674-014B-BC08-6FF1FB5CC9B5}" dt="2025-04-12T14:40:43.944" v="1142" actId="6549"/>
        <pc:sldMkLst>
          <pc:docMk/>
          <pc:sldMk cId="3245856659" sldId="893"/>
        </pc:sldMkLst>
      </pc:sldChg>
      <pc:sldChg chg="add del replId">
        <pc:chgData name="Jim Fleming" userId="161791bae1afb603" providerId="LiveId" clId="{812B980A-F674-014B-BC08-6FF1FB5CC9B5}" dt="2025-04-12T14:39:13.621" v="1113" actId="2696"/>
        <pc:sldMkLst>
          <pc:docMk/>
          <pc:sldMk cId="4144092981" sldId="893"/>
        </pc:sldMkLst>
      </pc:sldChg>
      <pc:sldChg chg="modSp add mod">
        <pc:chgData name="Jim Fleming" userId="161791bae1afb603" providerId="LiveId" clId="{812B980A-F674-014B-BC08-6FF1FB5CC9B5}" dt="2025-04-12T14:40:49.063" v="1144" actId="6549"/>
        <pc:sldMkLst>
          <pc:docMk/>
          <pc:sldMk cId="15391838" sldId="894"/>
        </pc:sldMkLst>
      </pc:sldChg>
      <pc:sldChg chg="add del">
        <pc:chgData name="Jim Fleming" userId="161791bae1afb603" providerId="LiveId" clId="{812B980A-F674-014B-BC08-6FF1FB5CC9B5}" dt="2025-04-12T14:39:14.111" v="1114" actId="2696"/>
        <pc:sldMkLst>
          <pc:docMk/>
          <pc:sldMk cId="4156491500" sldId="894"/>
        </pc:sldMkLst>
      </pc:sldChg>
      <pc:sldChg chg="add del replId">
        <pc:chgData name="Jim Fleming" userId="161791bae1afb603" providerId="LiveId" clId="{812B980A-F674-014B-BC08-6FF1FB5CC9B5}" dt="2025-04-12T14:39:14.427" v="1115" actId="2696"/>
        <pc:sldMkLst>
          <pc:docMk/>
          <pc:sldMk cId="770624302" sldId="895"/>
        </pc:sldMkLst>
      </pc:sldChg>
      <pc:sldChg chg="modSp add mod replId">
        <pc:chgData name="Jim Fleming" userId="161791bae1afb603" providerId="LiveId" clId="{812B980A-F674-014B-BC08-6FF1FB5CC9B5}" dt="2025-04-12T14:40:51.614" v="1145" actId="6549"/>
        <pc:sldMkLst>
          <pc:docMk/>
          <pc:sldMk cId="3485379624" sldId="895"/>
        </pc:sldMkLst>
      </pc:sldChg>
      <pc:sldChg chg="add del replId">
        <pc:chgData name="Jim Fleming" userId="161791bae1afb603" providerId="LiveId" clId="{812B980A-F674-014B-BC08-6FF1FB5CC9B5}" dt="2025-04-12T14:39:14.846" v="1116" actId="2696"/>
        <pc:sldMkLst>
          <pc:docMk/>
          <pc:sldMk cId="2306314449" sldId="896"/>
        </pc:sldMkLst>
      </pc:sldChg>
      <pc:sldChg chg="modSp add mod replId">
        <pc:chgData name="Jim Fleming" userId="161791bae1afb603" providerId="LiveId" clId="{812B980A-F674-014B-BC08-6FF1FB5CC9B5}" dt="2025-04-12T14:40:57.096" v="1147" actId="6549"/>
        <pc:sldMkLst>
          <pc:docMk/>
          <pc:sldMk cId="2530762882" sldId="896"/>
        </pc:sldMkLst>
      </pc:sldChg>
      <pc:sldChg chg="add del replId">
        <pc:chgData name="Jim Fleming" userId="161791bae1afb603" providerId="LiveId" clId="{812B980A-F674-014B-BC08-6FF1FB5CC9B5}" dt="2025-04-12T14:39:15.109" v="1117" actId="2696"/>
        <pc:sldMkLst>
          <pc:docMk/>
          <pc:sldMk cId="278352301" sldId="897"/>
        </pc:sldMkLst>
      </pc:sldChg>
      <pc:sldChg chg="modSp add mod replId">
        <pc:chgData name="Jim Fleming" userId="161791bae1afb603" providerId="LiveId" clId="{812B980A-F674-014B-BC08-6FF1FB5CC9B5}" dt="2025-04-12T14:41:00.624" v="1148" actId="6549"/>
        <pc:sldMkLst>
          <pc:docMk/>
          <pc:sldMk cId="821565199" sldId="897"/>
        </pc:sldMkLst>
      </pc:sldChg>
      <pc:sldChg chg="add del replId">
        <pc:chgData name="Jim Fleming" userId="161791bae1afb603" providerId="LiveId" clId="{812B980A-F674-014B-BC08-6FF1FB5CC9B5}" dt="2025-04-12T14:39:15.532" v="1118" actId="2696"/>
        <pc:sldMkLst>
          <pc:docMk/>
          <pc:sldMk cId="156080594" sldId="898"/>
        </pc:sldMkLst>
      </pc:sldChg>
      <pc:sldChg chg="modSp add mod replId">
        <pc:chgData name="Jim Fleming" userId="161791bae1afb603" providerId="LiveId" clId="{812B980A-F674-014B-BC08-6FF1FB5CC9B5}" dt="2025-04-12T14:41:23.493" v="1152" actId="20577"/>
        <pc:sldMkLst>
          <pc:docMk/>
          <pc:sldMk cId="1819163952" sldId="898"/>
        </pc:sldMkLst>
      </pc:sldChg>
      <pc:sldChg chg="add del replId">
        <pc:chgData name="Jim Fleming" userId="161791bae1afb603" providerId="LiveId" clId="{812B980A-F674-014B-BC08-6FF1FB5CC9B5}" dt="2025-04-12T14:39:16.001" v="1119" actId="2696"/>
        <pc:sldMkLst>
          <pc:docMk/>
          <pc:sldMk cId="172145950" sldId="899"/>
        </pc:sldMkLst>
      </pc:sldChg>
      <pc:sldChg chg="add del replId">
        <pc:chgData name="Jim Fleming" userId="161791bae1afb603" providerId="LiveId" clId="{812B980A-F674-014B-BC08-6FF1FB5CC9B5}" dt="2025-04-12T14:41:40.159" v="1153" actId="2696"/>
        <pc:sldMkLst>
          <pc:docMk/>
          <pc:sldMk cId="3440802995" sldId="899"/>
        </pc:sldMkLst>
      </pc:sldChg>
      <pc:sldChg chg="modSp add mod">
        <pc:chgData name="Jim Fleming" userId="161791bae1afb603" providerId="LiveId" clId="{812B980A-F674-014B-BC08-6FF1FB5CC9B5}" dt="2025-04-12T14:39:50.649" v="1132" actId="6549"/>
        <pc:sldMkLst>
          <pc:docMk/>
          <pc:sldMk cId="650221542" sldId="900"/>
        </pc:sldMkLst>
      </pc:sldChg>
      <pc:sldChg chg="modSp add del mod">
        <pc:chgData name="Jim Fleming" userId="161791bae1afb603" providerId="LiveId" clId="{812B980A-F674-014B-BC08-6FF1FB5CC9B5}" dt="2025-04-12T14:39:08.928" v="1106" actId="2696"/>
        <pc:sldMkLst>
          <pc:docMk/>
          <pc:sldMk cId="727795168" sldId="900"/>
        </pc:sldMkLst>
      </pc:sldChg>
      <pc:sldChg chg="modSp add del mod">
        <pc:chgData name="Jim Fleming" userId="161791bae1afb603" providerId="LiveId" clId="{812B980A-F674-014B-BC08-6FF1FB5CC9B5}" dt="2025-04-12T14:46:07.137" v="1191" actId="2696"/>
        <pc:sldMkLst>
          <pc:docMk/>
          <pc:sldMk cId="873544509" sldId="901"/>
        </pc:sldMkLst>
      </pc:sldChg>
      <pc:sldChg chg="add del">
        <pc:chgData name="Jim Fleming" userId="161791bae1afb603" providerId="LiveId" clId="{812B980A-F674-014B-BC08-6FF1FB5CC9B5}" dt="2025-04-12T14:44:14.296" v="1172" actId="2696"/>
        <pc:sldMkLst>
          <pc:docMk/>
          <pc:sldMk cId="3179909107" sldId="901"/>
        </pc:sldMkLst>
      </pc:sldChg>
      <pc:sldChg chg="modSp add mod">
        <pc:chgData name="Jim Fleming" userId="161791bae1afb603" providerId="LiveId" clId="{812B980A-F674-014B-BC08-6FF1FB5CC9B5}" dt="2025-04-12T14:45:03.739" v="1181" actId="6549"/>
        <pc:sldMkLst>
          <pc:docMk/>
          <pc:sldMk cId="900993200" sldId="902"/>
        </pc:sldMkLst>
      </pc:sldChg>
      <pc:sldChg chg="modSp add del mod replId">
        <pc:chgData name="Jim Fleming" userId="161791bae1afb603" providerId="LiveId" clId="{812B980A-F674-014B-BC08-6FF1FB5CC9B5}" dt="2025-04-12T14:46:08.263" v="1192" actId="2696"/>
        <pc:sldMkLst>
          <pc:docMk/>
          <pc:sldMk cId="438636179" sldId="903"/>
        </pc:sldMkLst>
      </pc:sldChg>
      <pc:sldChg chg="modSp add mod">
        <pc:chgData name="Jim Fleming" userId="161791bae1afb603" providerId="LiveId" clId="{812B980A-F674-014B-BC08-6FF1FB5CC9B5}" dt="2025-04-12T14:45:09.578" v="1184" actId="6549"/>
        <pc:sldMkLst>
          <pc:docMk/>
          <pc:sldMk cId="1334468672" sldId="904"/>
        </pc:sldMkLst>
      </pc:sldChg>
      <pc:sldChg chg="modSp add del mod replId">
        <pc:chgData name="Jim Fleming" userId="161791bae1afb603" providerId="LiveId" clId="{812B980A-F674-014B-BC08-6FF1FB5CC9B5}" dt="2025-04-12T14:46:09.415" v="1193" actId="2696"/>
        <pc:sldMkLst>
          <pc:docMk/>
          <pc:sldMk cId="3052723209" sldId="905"/>
        </pc:sldMkLst>
      </pc:sldChg>
      <pc:sldChg chg="modSp add mod replId">
        <pc:chgData name="Jim Fleming" userId="161791bae1afb603" providerId="LiveId" clId="{812B980A-F674-014B-BC08-6FF1FB5CC9B5}" dt="2025-04-12T14:45:18.930" v="1187" actId="6549"/>
        <pc:sldMkLst>
          <pc:docMk/>
          <pc:sldMk cId="1420192296" sldId="906"/>
        </pc:sldMkLst>
      </pc:sldChg>
      <pc:sldChg chg="modSp add del mod">
        <pc:chgData name="Jim Fleming" userId="161791bae1afb603" providerId="LiveId" clId="{812B980A-F674-014B-BC08-6FF1FB5CC9B5}" dt="2025-04-12T14:46:12.535" v="1194" actId="2696"/>
        <pc:sldMkLst>
          <pc:docMk/>
          <pc:sldMk cId="870270961" sldId="907"/>
        </pc:sldMkLst>
      </pc:sldChg>
      <pc:sldChg chg="modSp add mod replId">
        <pc:chgData name="Jim Fleming" userId="161791bae1afb603" providerId="LiveId" clId="{812B980A-F674-014B-BC08-6FF1FB5CC9B5}" dt="2025-04-12T14:45:26.761" v="1190" actId="6549"/>
        <pc:sldMkLst>
          <pc:docMk/>
          <pc:sldMk cId="75231758" sldId="908"/>
        </pc:sldMkLst>
      </pc:sldChg>
      <pc:sldChg chg="modSp add mod replId">
        <pc:chgData name="Jim Fleming" userId="161791bae1afb603" providerId="LiveId" clId="{812B980A-F674-014B-BC08-6FF1FB5CC9B5}" dt="2025-04-12T14:46:17.287" v="1195" actId="6549"/>
        <pc:sldMkLst>
          <pc:docMk/>
          <pc:sldMk cId="1630266296" sldId="909"/>
        </pc:sldMkLst>
      </pc:sldChg>
      <pc:sldChg chg="add replId">
        <pc:chgData name="Jim Fleming" userId="161791bae1afb603" providerId="LiveId" clId="{812B980A-F674-014B-BC08-6FF1FB5CC9B5}" dt="2025-04-12T14:44:45.582" v="1178" actId="2890"/>
        <pc:sldMkLst>
          <pc:docMk/>
          <pc:sldMk cId="4240424285" sldId="910"/>
        </pc:sldMkLst>
      </pc:sldChg>
      <pc:sldChg chg="add ord">
        <pc:chgData name="Jim Fleming" userId="161791bae1afb603" providerId="LiveId" clId="{812B980A-F674-014B-BC08-6FF1FB5CC9B5}" dt="2025-04-12T14:49:32.599" v="1199" actId="20578"/>
        <pc:sldMkLst>
          <pc:docMk/>
          <pc:sldMk cId="1130559745" sldId="911"/>
        </pc:sldMkLst>
      </pc:sldChg>
      <pc:sldChg chg="add del replId">
        <pc:chgData name="Jim Fleming" userId="161791bae1afb603" providerId="LiveId" clId="{812B980A-F674-014B-BC08-6FF1FB5CC9B5}" dt="2025-04-12T14:46:21.162" v="1196" actId="2696"/>
        <pc:sldMkLst>
          <pc:docMk/>
          <pc:sldMk cId="3125506123" sldId="911"/>
        </pc:sldMkLst>
      </pc:sldChg>
      <pc:sldChg chg="add del replId">
        <pc:chgData name="Jim Fleming" userId="161791bae1afb603" providerId="LiveId" clId="{812B980A-F674-014B-BC08-6FF1FB5CC9B5}" dt="2025-04-12T14:46:22.106" v="1197" actId="2696"/>
        <pc:sldMkLst>
          <pc:docMk/>
          <pc:sldMk cId="1220642916" sldId="912"/>
        </pc:sldMkLst>
      </pc:sldChg>
    </pc:docChg>
  </pc:docChgLst>
  <pc:docChgLst>
    <pc:chgData name="Jim Fleming" userId="161791bae1afb603" providerId="LiveId" clId="{F058850C-C2D0-314C-AE83-831E9D46D32A}"/>
    <pc:docChg chg="undo custSel addSld delSld modSld sldOrd">
      <pc:chgData name="Jim Fleming" userId="161791bae1afb603" providerId="LiveId" clId="{F058850C-C2D0-314C-AE83-831E9D46D32A}" dt="2025-05-04T12:01:56.724" v="1464" actId="478"/>
      <pc:docMkLst>
        <pc:docMk/>
      </pc:docMkLst>
      <pc:sldChg chg="modSp mod">
        <pc:chgData name="Jim Fleming" userId="161791bae1afb603" providerId="LiveId" clId="{F058850C-C2D0-314C-AE83-831E9D46D32A}" dt="2025-05-03T17:38:52.250" v="66" actId="14100"/>
        <pc:sldMkLst>
          <pc:docMk/>
          <pc:sldMk cId="3544828559" sldId="467"/>
        </pc:sldMkLst>
        <pc:spChg chg="mod">
          <ac:chgData name="Jim Fleming" userId="161791bae1afb603" providerId="LiveId" clId="{F058850C-C2D0-314C-AE83-831E9D46D32A}" dt="2025-05-03T17:38:05.073" v="60" actId="20577"/>
          <ac:spMkLst>
            <pc:docMk/>
            <pc:sldMk cId="3544828559" sldId="467"/>
            <ac:spMk id="2" creationId="{1AC8C507-C381-A7EC-84C3-B88443D1F57A}"/>
          </ac:spMkLst>
        </pc:spChg>
        <pc:spChg chg="mod">
          <ac:chgData name="Jim Fleming" userId="161791bae1afb603" providerId="LiveId" clId="{F058850C-C2D0-314C-AE83-831E9D46D32A}" dt="2025-05-03T17:38:52.250" v="66" actId="14100"/>
          <ac:spMkLst>
            <pc:docMk/>
            <pc:sldMk cId="3544828559" sldId="467"/>
            <ac:spMk id="5" creationId="{FDC8D6C2-5F52-D34B-23A0-601FDE73D0F9}"/>
          </ac:spMkLst>
        </pc:spChg>
      </pc:sldChg>
      <pc:sldChg chg="modSp add mod ord">
        <pc:chgData name="Jim Fleming" userId="161791bae1afb603" providerId="LiveId" clId="{F058850C-C2D0-314C-AE83-831E9D46D32A}" dt="2025-05-03T18:56:07.224" v="1330" actId="20578"/>
        <pc:sldMkLst>
          <pc:docMk/>
          <pc:sldMk cId="2519469948" sldId="469"/>
        </pc:sldMkLst>
      </pc:sldChg>
      <pc:sldChg chg="del">
        <pc:chgData name="Jim Fleming" userId="161791bae1afb603" providerId="LiveId" clId="{F058850C-C2D0-314C-AE83-831E9D46D32A}" dt="2025-05-03T17:36:57.105" v="42" actId="2696"/>
        <pc:sldMkLst>
          <pc:docMk/>
          <pc:sldMk cId="2857941999" sldId="617"/>
        </pc:sldMkLst>
      </pc:sldChg>
      <pc:sldChg chg="del">
        <pc:chgData name="Jim Fleming" userId="161791bae1afb603" providerId="LiveId" clId="{F058850C-C2D0-314C-AE83-831E9D46D32A}" dt="2025-05-03T17:36:55.477" v="41" actId="2696"/>
        <pc:sldMkLst>
          <pc:docMk/>
          <pc:sldMk cId="3051952489" sldId="633"/>
        </pc:sldMkLst>
      </pc:sldChg>
      <pc:sldChg chg="del">
        <pc:chgData name="Jim Fleming" userId="161791bae1afb603" providerId="LiveId" clId="{F058850C-C2D0-314C-AE83-831E9D46D32A}" dt="2025-05-03T17:37:00.186" v="45" actId="2696"/>
        <pc:sldMkLst>
          <pc:docMk/>
          <pc:sldMk cId="1892334262" sldId="678"/>
        </pc:sldMkLst>
      </pc:sldChg>
      <pc:sldChg chg="modSp add mod">
        <pc:chgData name="Jim Fleming" userId="161791bae1afb603" providerId="LiveId" clId="{F058850C-C2D0-314C-AE83-831E9D46D32A}" dt="2025-05-03T17:42:10.880" v="101"/>
        <pc:sldMkLst>
          <pc:docMk/>
          <pc:sldMk cId="3460848480" sldId="701"/>
        </pc:sldMkLst>
      </pc:sldChg>
      <pc:sldChg chg="modSp mod">
        <pc:chgData name="Jim Fleming" userId="161791bae1afb603" providerId="LiveId" clId="{F058850C-C2D0-314C-AE83-831E9D46D32A}" dt="2025-05-03T17:23:22.292" v="29" actId="20577"/>
        <pc:sldMkLst>
          <pc:docMk/>
          <pc:sldMk cId="1205794614" sldId="706"/>
        </pc:sldMkLst>
        <pc:spChg chg="mod">
          <ac:chgData name="Jim Fleming" userId="161791bae1afb603" providerId="LiveId" clId="{F058850C-C2D0-314C-AE83-831E9D46D32A}" dt="2025-05-03T17:23:22.292" v="29" actId="20577"/>
          <ac:spMkLst>
            <pc:docMk/>
            <pc:sldMk cId="1205794614" sldId="706"/>
            <ac:spMk id="2" creationId="{DD504CC1-C6F4-052A-ACB7-10F9974D7DE6}"/>
          </ac:spMkLst>
        </pc:spChg>
      </pc:sldChg>
      <pc:sldChg chg="modSp add del mod">
        <pc:chgData name="Jim Fleming" userId="161791bae1afb603" providerId="LiveId" clId="{F058850C-C2D0-314C-AE83-831E9D46D32A}" dt="2025-05-03T18:03:16.849" v="106" actId="20577"/>
        <pc:sldMkLst>
          <pc:docMk/>
          <pc:sldMk cId="440590281" sldId="758"/>
        </pc:sldMkLst>
      </pc:sldChg>
      <pc:sldChg chg="del">
        <pc:chgData name="Jim Fleming" userId="161791bae1afb603" providerId="LiveId" clId="{F058850C-C2D0-314C-AE83-831E9D46D32A}" dt="2025-05-03T17:37:03.088" v="48" actId="2696"/>
        <pc:sldMkLst>
          <pc:docMk/>
          <pc:sldMk cId="649699745" sldId="762"/>
        </pc:sldMkLst>
      </pc:sldChg>
      <pc:sldChg chg="modSp mod ord">
        <pc:chgData name="Jim Fleming" userId="161791bae1afb603" providerId="LiveId" clId="{F058850C-C2D0-314C-AE83-831E9D46D32A}" dt="2025-05-03T18:42:55.361" v="1293" actId="20578"/>
        <pc:sldMkLst>
          <pc:docMk/>
          <pc:sldMk cId="460657024" sldId="765"/>
        </pc:sldMkLst>
      </pc:sldChg>
      <pc:sldChg chg="del">
        <pc:chgData name="Jim Fleming" userId="161791bae1afb603" providerId="LiveId" clId="{F058850C-C2D0-314C-AE83-831E9D46D32A}" dt="2025-05-03T17:37:06.565" v="51" actId="2696"/>
        <pc:sldMkLst>
          <pc:docMk/>
          <pc:sldMk cId="1589416041" sldId="766"/>
        </pc:sldMkLst>
      </pc:sldChg>
      <pc:sldChg chg="modSp add mod ord">
        <pc:chgData name="Jim Fleming" userId="161791bae1afb603" providerId="LiveId" clId="{F058850C-C2D0-314C-AE83-831E9D46D32A}" dt="2025-05-03T18:36:24.470" v="1252" actId="20578"/>
        <pc:sldMkLst>
          <pc:docMk/>
          <pc:sldMk cId="3456341322" sldId="769"/>
        </pc:sldMkLst>
      </pc:sldChg>
      <pc:sldChg chg="del">
        <pc:chgData name="Jim Fleming" userId="161791bae1afb603" providerId="LiveId" clId="{F058850C-C2D0-314C-AE83-831E9D46D32A}" dt="2025-05-03T17:23:34.091" v="30" actId="2696"/>
        <pc:sldMkLst>
          <pc:docMk/>
          <pc:sldMk cId="839510917" sldId="772"/>
        </pc:sldMkLst>
      </pc:sldChg>
      <pc:sldChg chg="del">
        <pc:chgData name="Jim Fleming" userId="161791bae1afb603" providerId="LiveId" clId="{F058850C-C2D0-314C-AE83-831E9D46D32A}" dt="2025-05-03T18:58:21.327" v="1349" actId="2696"/>
        <pc:sldMkLst>
          <pc:docMk/>
          <pc:sldMk cId="3885038505" sldId="776"/>
        </pc:sldMkLst>
      </pc:sldChg>
      <pc:sldChg chg="modSp mod ord">
        <pc:chgData name="Jim Fleming" userId="161791bae1afb603" providerId="LiveId" clId="{F058850C-C2D0-314C-AE83-831E9D46D32A}" dt="2025-05-03T18:42:50.913" v="1292" actId="20578"/>
        <pc:sldMkLst>
          <pc:docMk/>
          <pc:sldMk cId="1742275841" sldId="777"/>
        </pc:sldMkLst>
      </pc:sldChg>
      <pc:sldChg chg="addSp delSp modSp add mod ord">
        <pc:chgData name="Jim Fleming" userId="161791bae1afb603" providerId="LiveId" clId="{F058850C-C2D0-314C-AE83-831E9D46D32A}" dt="2025-05-04T12:01:49.185" v="1463" actId="962"/>
        <pc:sldMkLst>
          <pc:docMk/>
          <pc:sldMk cId="4115196565" sldId="783"/>
        </pc:sldMkLst>
      </pc:sldChg>
      <pc:sldChg chg="del ord">
        <pc:chgData name="Jim Fleming" userId="161791bae1afb603" providerId="LiveId" clId="{F058850C-C2D0-314C-AE83-831E9D46D32A}" dt="2025-05-03T17:37:09.499" v="54" actId="2696"/>
        <pc:sldMkLst>
          <pc:docMk/>
          <pc:sldMk cId="3003846554" sldId="855"/>
        </pc:sldMkLst>
      </pc:sldChg>
      <pc:sldChg chg="modSp mod ord">
        <pc:chgData name="Jim Fleming" userId="161791bae1afb603" providerId="LiveId" clId="{F058850C-C2D0-314C-AE83-831E9D46D32A}" dt="2025-05-03T17:40:08.673" v="76" actId="20577"/>
        <pc:sldMkLst>
          <pc:docMk/>
          <pc:sldMk cId="4048945910" sldId="859"/>
        </pc:sldMkLst>
        <pc:spChg chg="mod">
          <ac:chgData name="Jim Fleming" userId="161791bae1afb603" providerId="LiveId" clId="{F058850C-C2D0-314C-AE83-831E9D46D32A}" dt="2025-05-03T17:40:08.673" v="76" actId="20577"/>
          <ac:spMkLst>
            <pc:docMk/>
            <pc:sldMk cId="4048945910" sldId="859"/>
            <ac:spMk id="4" creationId="{21F95B4E-04BD-2FA6-8103-50E5969A8649}"/>
          </ac:spMkLst>
        </pc:spChg>
      </pc:sldChg>
      <pc:sldChg chg="modSp mod ord">
        <pc:chgData name="Jim Fleming" userId="161791bae1afb603" providerId="LiveId" clId="{F058850C-C2D0-314C-AE83-831E9D46D32A}" dt="2025-05-03T18:56:58.866" v="1336" actId="20578"/>
        <pc:sldMkLst>
          <pc:docMk/>
          <pc:sldMk cId="1396138034" sldId="883"/>
        </pc:sldMkLst>
      </pc:sldChg>
      <pc:sldChg chg="del">
        <pc:chgData name="Jim Fleming" userId="161791bae1afb603" providerId="LiveId" clId="{F058850C-C2D0-314C-AE83-831E9D46D32A}" dt="2025-05-03T17:22:52.535" v="19" actId="2696"/>
        <pc:sldMkLst>
          <pc:docMk/>
          <pc:sldMk cId="3956137311" sldId="884"/>
        </pc:sldMkLst>
      </pc:sldChg>
      <pc:sldChg chg="del">
        <pc:chgData name="Jim Fleming" userId="161791bae1afb603" providerId="LiveId" clId="{F058850C-C2D0-314C-AE83-831E9D46D32A}" dt="2025-05-03T17:22:50.929" v="18" actId="2696"/>
        <pc:sldMkLst>
          <pc:docMk/>
          <pc:sldMk cId="2968290124" sldId="885"/>
        </pc:sldMkLst>
      </pc:sldChg>
      <pc:sldChg chg="del">
        <pc:chgData name="Jim Fleming" userId="161791bae1afb603" providerId="LiveId" clId="{F058850C-C2D0-314C-AE83-831E9D46D32A}" dt="2025-05-03T17:38:58.866" v="67" actId="2696"/>
        <pc:sldMkLst>
          <pc:docMk/>
          <pc:sldMk cId="876999552" sldId="886"/>
        </pc:sldMkLst>
      </pc:sldChg>
      <pc:sldChg chg="del">
        <pc:chgData name="Jim Fleming" userId="161791bae1afb603" providerId="LiveId" clId="{F058850C-C2D0-314C-AE83-831E9D46D32A}" dt="2025-05-03T17:22:44.147" v="15" actId="2696"/>
        <pc:sldMkLst>
          <pc:docMk/>
          <pc:sldMk cId="1792454015" sldId="889"/>
        </pc:sldMkLst>
      </pc:sldChg>
      <pc:sldChg chg="del">
        <pc:chgData name="Jim Fleming" userId="161791bae1afb603" providerId="LiveId" clId="{F058850C-C2D0-314C-AE83-831E9D46D32A}" dt="2025-05-03T17:37:07.363" v="52" actId="2696"/>
        <pc:sldMkLst>
          <pc:docMk/>
          <pc:sldMk cId="350912695" sldId="890"/>
        </pc:sldMkLst>
      </pc:sldChg>
      <pc:sldChg chg="del">
        <pc:chgData name="Jim Fleming" userId="161791bae1afb603" providerId="LiveId" clId="{F058850C-C2D0-314C-AE83-831E9D46D32A}" dt="2025-05-03T17:37:05.649" v="50" actId="2696"/>
        <pc:sldMkLst>
          <pc:docMk/>
          <pc:sldMk cId="2766955162" sldId="891"/>
        </pc:sldMkLst>
      </pc:sldChg>
      <pc:sldChg chg="del">
        <pc:chgData name="Jim Fleming" userId="161791bae1afb603" providerId="LiveId" clId="{F058850C-C2D0-314C-AE83-831E9D46D32A}" dt="2025-05-03T17:37:04.516" v="49" actId="2696"/>
        <pc:sldMkLst>
          <pc:docMk/>
          <pc:sldMk cId="2607658803" sldId="892"/>
        </pc:sldMkLst>
      </pc:sldChg>
      <pc:sldChg chg="del">
        <pc:chgData name="Jim Fleming" userId="161791bae1afb603" providerId="LiveId" clId="{F058850C-C2D0-314C-AE83-831E9D46D32A}" dt="2025-05-03T17:36:59.225" v="44" actId="2696"/>
        <pc:sldMkLst>
          <pc:docMk/>
          <pc:sldMk cId="72106676" sldId="893"/>
        </pc:sldMkLst>
      </pc:sldChg>
      <pc:sldChg chg="del">
        <pc:chgData name="Jim Fleming" userId="161791bae1afb603" providerId="LiveId" clId="{F058850C-C2D0-314C-AE83-831E9D46D32A}" dt="2025-05-03T17:37:02" v="47" actId="2696"/>
        <pc:sldMkLst>
          <pc:docMk/>
          <pc:sldMk cId="3227903500" sldId="894"/>
        </pc:sldMkLst>
      </pc:sldChg>
      <pc:sldChg chg="del">
        <pc:chgData name="Jim Fleming" userId="161791bae1afb603" providerId="LiveId" clId="{F058850C-C2D0-314C-AE83-831E9D46D32A}" dt="2025-05-03T17:37:01.170" v="46" actId="2696"/>
        <pc:sldMkLst>
          <pc:docMk/>
          <pc:sldMk cId="2719795486" sldId="895"/>
        </pc:sldMkLst>
      </pc:sldChg>
      <pc:sldChg chg="del">
        <pc:chgData name="Jim Fleming" userId="161791bae1afb603" providerId="LiveId" clId="{F058850C-C2D0-314C-AE83-831E9D46D32A}" dt="2025-05-03T17:36:58.211" v="43" actId="2696"/>
        <pc:sldMkLst>
          <pc:docMk/>
          <pc:sldMk cId="3362151494" sldId="896"/>
        </pc:sldMkLst>
      </pc:sldChg>
      <pc:sldChg chg="del">
        <pc:chgData name="Jim Fleming" userId="161791bae1afb603" providerId="LiveId" clId="{F058850C-C2D0-314C-AE83-831E9D46D32A}" dt="2025-05-03T17:37:39.516" v="57" actId="2696"/>
        <pc:sldMkLst>
          <pc:docMk/>
          <pc:sldMk cId="540033493" sldId="897"/>
        </pc:sldMkLst>
      </pc:sldChg>
      <pc:sldChg chg="del">
        <pc:chgData name="Jim Fleming" userId="161791bae1afb603" providerId="LiveId" clId="{F058850C-C2D0-314C-AE83-831E9D46D32A}" dt="2025-05-03T17:22:42.196" v="13" actId="2696"/>
        <pc:sldMkLst>
          <pc:docMk/>
          <pc:sldMk cId="3382499599" sldId="898"/>
        </pc:sldMkLst>
      </pc:sldChg>
      <pc:sldChg chg="modSp add mod ord">
        <pc:chgData name="Jim Fleming" userId="161791bae1afb603" providerId="LiveId" clId="{F058850C-C2D0-314C-AE83-831E9D46D32A}" dt="2025-05-03T18:36:54.343" v="1257" actId="20578"/>
        <pc:sldMkLst>
          <pc:docMk/>
          <pc:sldMk cId="4203735435" sldId="898"/>
        </pc:sldMkLst>
      </pc:sldChg>
      <pc:sldChg chg="del">
        <pc:chgData name="Jim Fleming" userId="161791bae1afb603" providerId="LiveId" clId="{F058850C-C2D0-314C-AE83-831E9D46D32A}" dt="2025-05-03T17:22:39.918" v="11" actId="2696"/>
        <pc:sldMkLst>
          <pc:docMk/>
          <pc:sldMk cId="1299308658" sldId="899"/>
        </pc:sldMkLst>
      </pc:sldChg>
      <pc:sldChg chg="modSp add mod">
        <pc:chgData name="Jim Fleming" userId="161791bae1afb603" providerId="LiveId" clId="{F058850C-C2D0-314C-AE83-831E9D46D32A}" dt="2025-05-03T17:39:51.945" v="73" actId="14100"/>
        <pc:sldMkLst>
          <pc:docMk/>
          <pc:sldMk cId="4270370278" sldId="899"/>
        </pc:sldMkLst>
      </pc:sldChg>
      <pc:sldChg chg="del">
        <pc:chgData name="Jim Fleming" userId="161791bae1afb603" providerId="LiveId" clId="{F058850C-C2D0-314C-AE83-831E9D46D32A}" dt="2025-05-03T17:22:37.218" v="8" actId="2696"/>
        <pc:sldMkLst>
          <pc:docMk/>
          <pc:sldMk cId="256868709" sldId="900"/>
        </pc:sldMkLst>
      </pc:sldChg>
      <pc:sldChg chg="modSp add mod">
        <pc:chgData name="Jim Fleming" userId="161791bae1afb603" providerId="LiveId" clId="{F058850C-C2D0-314C-AE83-831E9D46D32A}" dt="2025-05-03T17:40:30.202" v="78" actId="14100"/>
        <pc:sldMkLst>
          <pc:docMk/>
          <pc:sldMk cId="2500920153" sldId="900"/>
        </pc:sldMkLst>
      </pc:sldChg>
      <pc:sldChg chg="modSp add mod">
        <pc:chgData name="Jim Fleming" userId="161791bae1afb603" providerId="LiveId" clId="{F058850C-C2D0-314C-AE83-831E9D46D32A}" dt="2025-05-03T18:03:40.483" v="109" actId="20577"/>
        <pc:sldMkLst>
          <pc:docMk/>
          <pc:sldMk cId="717017195" sldId="901"/>
        </pc:sldMkLst>
      </pc:sldChg>
      <pc:sldChg chg="del">
        <pc:chgData name="Jim Fleming" userId="161791bae1afb603" providerId="LiveId" clId="{F058850C-C2D0-314C-AE83-831E9D46D32A}" dt="2025-05-03T17:22:45.883" v="16" actId="2696"/>
        <pc:sldMkLst>
          <pc:docMk/>
          <pc:sldMk cId="979705283" sldId="901"/>
        </pc:sldMkLst>
      </pc:sldChg>
      <pc:sldChg chg="modSp add del mod">
        <pc:chgData name="Jim Fleming" userId="161791bae1afb603" providerId="LiveId" clId="{F058850C-C2D0-314C-AE83-831E9D46D32A}" dt="2025-05-03T17:41:47.903" v="87" actId="2696"/>
        <pc:sldMkLst>
          <pc:docMk/>
          <pc:sldMk cId="4136209264" sldId="901"/>
        </pc:sldMkLst>
      </pc:sldChg>
      <pc:sldChg chg="del">
        <pc:chgData name="Jim Fleming" userId="161791bae1afb603" providerId="LiveId" clId="{F058850C-C2D0-314C-AE83-831E9D46D32A}" dt="2025-05-03T17:22:38.972" v="10" actId="2696"/>
        <pc:sldMkLst>
          <pc:docMk/>
          <pc:sldMk cId="1409829000" sldId="902"/>
        </pc:sldMkLst>
      </pc:sldChg>
      <pc:sldChg chg="modSp add mod">
        <pc:chgData name="Jim Fleming" userId="161791bae1afb603" providerId="LiveId" clId="{F058850C-C2D0-314C-AE83-831E9D46D32A}" dt="2025-05-03T18:03:45.801" v="110" actId="20577"/>
        <pc:sldMkLst>
          <pc:docMk/>
          <pc:sldMk cId="2996106150" sldId="902"/>
        </pc:sldMkLst>
      </pc:sldChg>
      <pc:sldChg chg="addSp delSp modSp new mod modClrScheme chgLayout">
        <pc:chgData name="Jim Fleming" userId="161791bae1afb603" providerId="LiveId" clId="{F058850C-C2D0-314C-AE83-831E9D46D32A}" dt="2025-05-03T18:11:09.776" v="123" actId="26606"/>
        <pc:sldMkLst>
          <pc:docMk/>
          <pc:sldMk cId="805654441" sldId="903"/>
        </pc:sldMkLst>
      </pc:sldChg>
      <pc:sldChg chg="del">
        <pc:chgData name="Jim Fleming" userId="161791bae1afb603" providerId="LiveId" clId="{F058850C-C2D0-314C-AE83-831E9D46D32A}" dt="2025-05-03T17:22:41.029" v="12" actId="2696"/>
        <pc:sldMkLst>
          <pc:docMk/>
          <pc:sldMk cId="1087778757" sldId="903"/>
        </pc:sldMkLst>
      </pc:sldChg>
      <pc:sldChg chg="modSp add mod ord">
        <pc:chgData name="Jim Fleming" userId="161791bae1afb603" providerId="LiveId" clId="{F058850C-C2D0-314C-AE83-831E9D46D32A}" dt="2025-05-03T18:57:33.968" v="1340" actId="20578"/>
        <pc:sldMkLst>
          <pc:docMk/>
          <pc:sldMk cId="3769990543" sldId="904"/>
        </pc:sldMkLst>
      </pc:sldChg>
      <pc:sldChg chg="addSp delSp modSp new mod ord modClrScheme chgLayout">
        <pc:chgData name="Jim Fleming" userId="161791bae1afb603" providerId="LiveId" clId="{F058850C-C2D0-314C-AE83-831E9D46D32A}" dt="2025-05-03T18:53:32.268" v="1327" actId="207"/>
        <pc:sldMkLst>
          <pc:docMk/>
          <pc:sldMk cId="358450243" sldId="905"/>
        </pc:sldMkLst>
      </pc:sldChg>
      <pc:sldChg chg="addSp delSp modSp new del mod modClrScheme modAnim chgLayout">
        <pc:chgData name="Jim Fleming" userId="161791bae1afb603" providerId="LiveId" clId="{F058850C-C2D0-314C-AE83-831E9D46D32A}" dt="2025-05-03T18:23:35.840" v="682" actId="2696"/>
        <pc:sldMkLst>
          <pc:docMk/>
          <pc:sldMk cId="4243077600" sldId="906"/>
        </pc:sldMkLst>
      </pc:sldChg>
      <pc:sldChg chg="del">
        <pc:chgData name="Jim Fleming" userId="161791bae1afb603" providerId="LiveId" clId="{F058850C-C2D0-314C-AE83-831E9D46D32A}" dt="2025-05-03T17:22:43.499" v="14" actId="2696"/>
        <pc:sldMkLst>
          <pc:docMk/>
          <pc:sldMk cId="2271322698" sldId="907"/>
        </pc:sldMkLst>
      </pc:sldChg>
      <pc:sldChg chg="addSp delSp modSp add mod delAnim modAnim">
        <pc:chgData name="Jim Fleming" userId="161791bae1afb603" providerId="LiveId" clId="{F058850C-C2D0-314C-AE83-831E9D46D32A}" dt="2025-05-03T19:02:20.854" v="1375" actId="20577"/>
        <pc:sldMkLst>
          <pc:docMk/>
          <pc:sldMk cId="2727817796" sldId="907"/>
        </pc:sldMkLst>
      </pc:sldChg>
      <pc:sldChg chg="modSp new mod modAnim">
        <pc:chgData name="Jim Fleming" userId="161791bae1afb603" providerId="LiveId" clId="{F058850C-C2D0-314C-AE83-831E9D46D32A}" dt="2025-05-03T18:24:11.006" v="714"/>
        <pc:sldMkLst>
          <pc:docMk/>
          <pc:sldMk cId="1306092681" sldId="908"/>
        </pc:sldMkLst>
      </pc:sldChg>
      <pc:sldChg chg="del">
        <pc:chgData name="Jim Fleming" userId="161791bae1afb603" providerId="LiveId" clId="{F058850C-C2D0-314C-AE83-831E9D46D32A}" dt="2025-05-03T17:22:38.257" v="9" actId="2696"/>
        <pc:sldMkLst>
          <pc:docMk/>
          <pc:sldMk cId="2200589506" sldId="909"/>
        </pc:sldMkLst>
      </pc:sldChg>
      <pc:sldChg chg="addSp delSp modSp add mod modAnim modNotesTx">
        <pc:chgData name="Jim Fleming" userId="161791bae1afb603" providerId="LiveId" clId="{F058850C-C2D0-314C-AE83-831E9D46D32A}" dt="2025-05-04T12:01:56.724" v="1464" actId="478"/>
        <pc:sldMkLst>
          <pc:docMk/>
          <pc:sldMk cId="3615419168" sldId="909"/>
        </pc:sldMkLst>
      </pc:sldChg>
      <pc:sldChg chg="del">
        <pc:chgData name="Jim Fleming" userId="161791bae1afb603" providerId="LiveId" clId="{F058850C-C2D0-314C-AE83-831E9D46D32A}" dt="2025-05-03T17:22:48.670" v="17" actId="2696"/>
        <pc:sldMkLst>
          <pc:docMk/>
          <pc:sldMk cId="729978204" sldId="910"/>
        </pc:sldMkLst>
      </pc:sldChg>
      <pc:sldChg chg="modSp add mod ord">
        <pc:chgData name="Jim Fleming" userId="161791bae1afb603" providerId="LiveId" clId="{F058850C-C2D0-314C-AE83-831E9D46D32A}" dt="2025-05-03T19:02:50.938" v="1379"/>
        <pc:sldMkLst>
          <pc:docMk/>
          <pc:sldMk cId="4195461013" sldId="910"/>
        </pc:sldMkLst>
      </pc:sldChg>
      <pc:sldChg chg="add del ord">
        <pc:chgData name="Jim Fleming" userId="161791bae1afb603" providerId="LiveId" clId="{F058850C-C2D0-314C-AE83-831E9D46D32A}" dt="2025-05-03T18:56:54.984" v="1335" actId="2696"/>
        <pc:sldMkLst>
          <pc:docMk/>
          <pc:sldMk cId="2561467" sldId="911"/>
        </pc:sldMkLst>
      </pc:sldChg>
      <pc:sldChg chg="add ord">
        <pc:chgData name="Jim Fleming" userId="161791bae1afb603" providerId="LiveId" clId="{F058850C-C2D0-314C-AE83-831E9D46D32A}" dt="2025-05-03T18:56:33.266" v="1332" actId="20578"/>
        <pc:sldMkLst>
          <pc:docMk/>
          <pc:sldMk cId="2834429769" sldId="912"/>
        </pc:sldMkLst>
      </pc:sldChg>
      <pc:sldChg chg="del">
        <pc:chgData name="Jim Fleming" userId="161791bae1afb603" providerId="LiveId" clId="{F058850C-C2D0-314C-AE83-831E9D46D32A}" dt="2025-05-03T17:22:36.127" v="7" actId="2696"/>
        <pc:sldMkLst>
          <pc:docMk/>
          <pc:sldMk cId="3337129218" sldId="912"/>
        </pc:sldMkLst>
      </pc:sldChg>
      <pc:sldChg chg="add ord replId">
        <pc:chgData name="Jim Fleming" userId="161791bae1afb603" providerId="LiveId" clId="{F058850C-C2D0-314C-AE83-831E9D46D32A}" dt="2025-05-03T18:56:48.019" v="1334" actId="20578"/>
        <pc:sldMkLst>
          <pc:docMk/>
          <pc:sldMk cId="1345685536" sldId="913"/>
        </pc:sldMkLst>
      </pc:sldChg>
      <pc:sldChg chg="add ord">
        <pc:chgData name="Jim Fleming" userId="161791bae1afb603" providerId="LiveId" clId="{F058850C-C2D0-314C-AE83-831E9D46D32A}" dt="2025-05-03T18:57:01.770" v="1337" actId="20578"/>
        <pc:sldMkLst>
          <pc:docMk/>
          <pc:sldMk cId="2538176813" sldId="914"/>
        </pc:sldMkLst>
      </pc:sldChg>
      <pc:sldChg chg="add ord replId">
        <pc:chgData name="Jim Fleming" userId="161791bae1afb603" providerId="LiveId" clId="{F058850C-C2D0-314C-AE83-831E9D46D32A}" dt="2025-05-03T18:57:03.536" v="1338" actId="20578"/>
        <pc:sldMkLst>
          <pc:docMk/>
          <pc:sldMk cId="664006358" sldId="915"/>
        </pc:sldMkLst>
      </pc:sldChg>
      <pc:sldChg chg="add replId">
        <pc:chgData name="Jim Fleming" userId="161791bae1afb603" providerId="LiveId" clId="{F058850C-C2D0-314C-AE83-831E9D46D32A}" dt="2025-05-03T18:36:37.754" v="1255" actId="2890"/>
        <pc:sldMkLst>
          <pc:docMk/>
          <pc:sldMk cId="734441592" sldId="916"/>
        </pc:sldMkLst>
      </pc:sldChg>
      <pc:sldChg chg="add ord replId">
        <pc:chgData name="Jim Fleming" userId="161791bae1afb603" providerId="LiveId" clId="{F058850C-C2D0-314C-AE83-831E9D46D32A}" dt="2025-05-03T18:57:22.536" v="1339" actId="20578"/>
        <pc:sldMkLst>
          <pc:docMk/>
          <pc:sldMk cId="847291600" sldId="917"/>
        </pc:sldMkLst>
      </pc:sldChg>
      <pc:sldChg chg="add ord">
        <pc:chgData name="Jim Fleming" userId="161791bae1afb603" providerId="LiveId" clId="{F058850C-C2D0-314C-AE83-831E9D46D32A}" dt="2025-05-03T18:57:57.375" v="1342" actId="20578"/>
        <pc:sldMkLst>
          <pc:docMk/>
          <pc:sldMk cId="336103256" sldId="918"/>
        </pc:sldMkLst>
      </pc:sldChg>
      <pc:sldChg chg="add del replId">
        <pc:chgData name="Jim Fleming" userId="161791bae1afb603" providerId="LiveId" clId="{F058850C-C2D0-314C-AE83-831E9D46D32A}" dt="2025-05-03T18:58:02.626" v="1343" actId="2696"/>
        <pc:sldMkLst>
          <pc:docMk/>
          <pc:sldMk cId="1373390161" sldId="919"/>
        </pc:sldMkLst>
      </pc:sldChg>
      <pc:sldChg chg="add del replId">
        <pc:chgData name="Jim Fleming" userId="161791bae1afb603" providerId="LiveId" clId="{F058850C-C2D0-314C-AE83-831E9D46D32A}" dt="2025-05-03T18:58:02.956" v="1344" actId="2696"/>
        <pc:sldMkLst>
          <pc:docMk/>
          <pc:sldMk cId="1855674613" sldId="920"/>
        </pc:sldMkLst>
      </pc:sldChg>
      <pc:sldChg chg="add del replId">
        <pc:chgData name="Jim Fleming" userId="161791bae1afb603" providerId="LiveId" clId="{F058850C-C2D0-314C-AE83-831E9D46D32A}" dt="2025-05-03T18:58:03.266" v="1345" actId="2696"/>
        <pc:sldMkLst>
          <pc:docMk/>
          <pc:sldMk cId="3027101318" sldId="921"/>
        </pc:sldMkLst>
      </pc:sldChg>
      <pc:sldChg chg="add del replId">
        <pc:chgData name="Jim Fleming" userId="161791bae1afb603" providerId="LiveId" clId="{F058850C-C2D0-314C-AE83-831E9D46D32A}" dt="2025-05-03T18:58:03.492" v="1346" actId="2696"/>
        <pc:sldMkLst>
          <pc:docMk/>
          <pc:sldMk cId="4136127562" sldId="922"/>
        </pc:sldMkLst>
      </pc:sldChg>
      <pc:sldChg chg="add del replId">
        <pc:chgData name="Jim Fleming" userId="161791bae1afb603" providerId="LiveId" clId="{F058850C-C2D0-314C-AE83-831E9D46D32A}" dt="2025-05-03T18:58:03.913" v="1347" actId="2696"/>
        <pc:sldMkLst>
          <pc:docMk/>
          <pc:sldMk cId="1820941348" sldId="923"/>
        </pc:sldMkLst>
      </pc:sldChg>
      <pc:sldChg chg="add del replId">
        <pc:chgData name="Jim Fleming" userId="161791bae1afb603" providerId="LiveId" clId="{F058850C-C2D0-314C-AE83-831E9D46D32A}" dt="2025-05-03T18:58:04.682" v="1348" actId="2696"/>
        <pc:sldMkLst>
          <pc:docMk/>
          <pc:sldMk cId="2213172854" sldId="924"/>
        </pc:sldMkLst>
      </pc:sldChg>
      <pc:sldChg chg="add ord replId">
        <pc:chgData name="Jim Fleming" userId="161791bae1afb603" providerId="LiveId" clId="{F058850C-C2D0-314C-AE83-831E9D46D32A}" dt="2025-05-03T18:57:38.478" v="1341" actId="20578"/>
        <pc:sldMkLst>
          <pc:docMk/>
          <pc:sldMk cId="158139694" sldId="925"/>
        </pc:sldMkLst>
      </pc:sldChg>
      <pc:sldChg chg="modSp add mod ord">
        <pc:chgData name="Jim Fleming" userId="161791bae1afb603" providerId="LiveId" clId="{F058850C-C2D0-314C-AE83-831E9D46D32A}" dt="2025-05-03T18:53:43.251" v="1328" actId="207"/>
        <pc:sldMkLst>
          <pc:docMk/>
          <pc:sldMk cId="331250349" sldId="926"/>
        </pc:sldMkLst>
      </pc:sldChg>
      <pc:sldChg chg="modSp add mod">
        <pc:chgData name="Jim Fleming" userId="161791bae1afb603" providerId="LiveId" clId="{F058850C-C2D0-314C-AE83-831E9D46D32A}" dt="2025-05-03T18:53:25.809" v="1326" actId="207"/>
        <pc:sldMkLst>
          <pc:docMk/>
          <pc:sldMk cId="3480540858" sldId="927"/>
        </pc:sldMkLst>
      </pc:sldChg>
      <pc:sldChg chg="addSp delSp modSp new mod">
        <pc:chgData name="Jim Fleming" userId="161791bae1afb603" providerId="LiveId" clId="{F058850C-C2D0-314C-AE83-831E9D46D32A}" dt="2025-05-03T19:06:01.427" v="1438" actId="20577"/>
        <pc:sldMkLst>
          <pc:docMk/>
          <pc:sldMk cId="182161324" sldId="928"/>
        </pc:sldMkLst>
      </pc:sldChg>
      <pc:sldChg chg="add ord">
        <pc:chgData name="Jim Fleming" userId="161791bae1afb603" providerId="LiveId" clId="{F058850C-C2D0-314C-AE83-831E9D46D32A}" dt="2025-05-03T19:09:26.773" v="1440" actId="20578"/>
        <pc:sldMkLst>
          <pc:docMk/>
          <pc:sldMk cId="1467910928" sldId="929"/>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80013" y="0"/>
            <a:ext cx="3962400" cy="344488"/>
          </a:xfrm>
          <a:prstGeom prst="rect">
            <a:avLst/>
          </a:prstGeom>
        </p:spPr>
        <p:txBody>
          <a:bodyPr vert="horz" lIns="91440" tIns="45720" rIns="91440" bIns="45720" rtlCol="0"/>
          <a:lstStyle>
            <a:lvl1pPr algn="r">
              <a:defRPr sz="1200"/>
            </a:lvl1pPr>
          </a:lstStyle>
          <a:p>
            <a:fld id="{E994D47B-B03D-3E49-BCEF-006032BE333D}" type="datetimeFigureOut">
              <a:rPr lang="en-US" smtClean="0"/>
              <a:t>5/17/25</a:t>
            </a:fld>
            <a:endParaRPr lang="en-US"/>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4"/>
            <a:ext cx="7315200" cy="27003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4"/>
            <a:ext cx="3962400" cy="3444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80013" y="6513514"/>
            <a:ext cx="3962400" cy="344487"/>
          </a:xfrm>
          <a:prstGeom prst="rect">
            <a:avLst/>
          </a:prstGeom>
        </p:spPr>
        <p:txBody>
          <a:bodyPr vert="horz" lIns="91440" tIns="45720" rIns="91440" bIns="45720" rtlCol="0" anchor="b"/>
          <a:lstStyle>
            <a:lvl1pPr algn="r">
              <a:defRPr sz="1200"/>
            </a:lvl1pPr>
          </a:lstStyle>
          <a:p>
            <a:fld id="{FD30A962-8211-8843-977E-FD36FEC143D5}" type="slidenum">
              <a:rPr lang="en-US" smtClean="0"/>
              <a:t>‹#›</a:t>
            </a:fld>
            <a:endParaRPr lang="en-US"/>
          </a:p>
        </p:txBody>
      </p:sp>
    </p:spTree>
    <p:extLst>
      <p:ext uri="{BB962C8B-B14F-4D97-AF65-F5344CB8AC3E}">
        <p14:creationId xmlns:p14="http://schemas.microsoft.com/office/powerpoint/2010/main" val="21498672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30A962-8211-8843-977E-FD36FEC143D5}" type="slidenum">
              <a:rPr lang="en-US" smtClean="0"/>
              <a:t>9</a:t>
            </a:fld>
            <a:endParaRPr lang="en-US"/>
          </a:p>
        </p:txBody>
      </p:sp>
    </p:spTree>
    <p:extLst>
      <p:ext uri="{BB962C8B-B14F-4D97-AF65-F5344CB8AC3E}">
        <p14:creationId xmlns:p14="http://schemas.microsoft.com/office/powerpoint/2010/main" val="35420769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31742-FE4A-DF21-181E-491D220DA42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4C0981-8082-CA49-DEA3-807299CAD19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5A94BF2-34CD-FA0C-16CE-14759045DB15}"/>
              </a:ext>
            </a:extLst>
          </p:cNvPr>
          <p:cNvSpPr>
            <a:spLocks noGrp="1"/>
          </p:cNvSpPr>
          <p:nvPr>
            <p:ph type="dt" sz="half" idx="10"/>
          </p:nvPr>
        </p:nvSpPr>
        <p:spPr/>
        <p:txBody>
          <a:bodyPr/>
          <a:lstStyle/>
          <a:p>
            <a:fld id="{224C33E9-E4FE-F046-A28D-7F18E57B41B7}" type="datetimeFigureOut">
              <a:rPr lang="en-US" smtClean="0"/>
              <a:t>5/17/25</a:t>
            </a:fld>
            <a:endParaRPr lang="en-US"/>
          </a:p>
        </p:txBody>
      </p:sp>
      <p:sp>
        <p:nvSpPr>
          <p:cNvPr id="5" name="Footer Placeholder 4">
            <a:extLst>
              <a:ext uri="{FF2B5EF4-FFF2-40B4-BE49-F238E27FC236}">
                <a16:creationId xmlns:a16="http://schemas.microsoft.com/office/drawing/2014/main" id="{CC9C293A-A48F-9F14-FEBE-894F645B3D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2B0F79-C7E7-0AE2-1B69-287434A78E89}"/>
              </a:ext>
            </a:extLst>
          </p:cNvPr>
          <p:cNvSpPr>
            <a:spLocks noGrp="1"/>
          </p:cNvSpPr>
          <p:nvPr>
            <p:ph type="sldNum" sz="quarter" idx="12"/>
          </p:nvPr>
        </p:nvSpPr>
        <p:spPr/>
        <p:txBody>
          <a:bodyPr/>
          <a:lstStyle/>
          <a:p>
            <a:fld id="{60F879F9-A3E3-B34D-A7BF-FDCD9EA697C1}" type="slidenum">
              <a:rPr lang="en-US" smtClean="0"/>
              <a:t>‹#›</a:t>
            </a:fld>
            <a:endParaRPr lang="en-US"/>
          </a:p>
        </p:txBody>
      </p:sp>
    </p:spTree>
    <p:extLst>
      <p:ext uri="{BB962C8B-B14F-4D97-AF65-F5344CB8AC3E}">
        <p14:creationId xmlns:p14="http://schemas.microsoft.com/office/powerpoint/2010/main" val="38609473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392958A-E03D-FD09-8E0B-12B58D19A93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49A3111-93B9-1A6C-C915-D972FF7EC17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AA8FF8-D193-7C3B-98DC-FCEE865A8140}"/>
              </a:ext>
            </a:extLst>
          </p:cNvPr>
          <p:cNvSpPr>
            <a:spLocks noGrp="1"/>
          </p:cNvSpPr>
          <p:nvPr>
            <p:ph type="dt" sz="half" idx="10"/>
          </p:nvPr>
        </p:nvSpPr>
        <p:spPr/>
        <p:txBody>
          <a:bodyPr/>
          <a:lstStyle/>
          <a:p>
            <a:fld id="{224C33E9-E4FE-F046-A28D-7F18E57B41B7}" type="datetimeFigureOut">
              <a:rPr lang="en-US" smtClean="0"/>
              <a:t>5/17/25</a:t>
            </a:fld>
            <a:endParaRPr lang="en-US"/>
          </a:p>
        </p:txBody>
      </p:sp>
      <p:sp>
        <p:nvSpPr>
          <p:cNvPr id="5" name="Footer Placeholder 4">
            <a:extLst>
              <a:ext uri="{FF2B5EF4-FFF2-40B4-BE49-F238E27FC236}">
                <a16:creationId xmlns:a16="http://schemas.microsoft.com/office/drawing/2014/main" id="{84D3F39D-2670-E145-3447-C13DE766E5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4CBFD1-CF94-328B-8AC8-3C68AD3186B6}"/>
              </a:ext>
            </a:extLst>
          </p:cNvPr>
          <p:cNvSpPr>
            <a:spLocks noGrp="1"/>
          </p:cNvSpPr>
          <p:nvPr>
            <p:ph type="sldNum" sz="quarter" idx="12"/>
          </p:nvPr>
        </p:nvSpPr>
        <p:spPr/>
        <p:txBody>
          <a:bodyPr/>
          <a:lstStyle/>
          <a:p>
            <a:fld id="{60F879F9-A3E3-B34D-A7BF-FDCD9EA697C1}" type="slidenum">
              <a:rPr lang="en-US" smtClean="0"/>
              <a:t>‹#›</a:t>
            </a:fld>
            <a:endParaRPr lang="en-US"/>
          </a:p>
        </p:txBody>
      </p:sp>
    </p:spTree>
    <p:extLst>
      <p:ext uri="{BB962C8B-B14F-4D97-AF65-F5344CB8AC3E}">
        <p14:creationId xmlns:p14="http://schemas.microsoft.com/office/powerpoint/2010/main" val="18701696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p:bg>
      <p:bgPr>
        <a:solidFill>
          <a:srgbClr val="26262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84B7A2-1653-381B-684B-955AB42D7AD9}"/>
              </a:ext>
            </a:extLst>
          </p:cNvPr>
          <p:cNvSpPr>
            <a:spLocks noGrp="1"/>
          </p:cNvSpPr>
          <p:nvPr>
            <p:ph type="title"/>
          </p:nvPr>
        </p:nvSpPr>
        <p:spPr>
          <a:xfrm>
            <a:off x="6095999" y="685800"/>
            <a:ext cx="6095997" cy="989251"/>
          </a:xfrm>
        </p:spPr>
        <p:txBody>
          <a:bodyPr lIns="457200" tIns="0" rIns="457200" anchor="t" anchorCtr="0">
            <a:noAutofit/>
          </a:bodyPr>
          <a:lstStyle>
            <a:lvl1pPr>
              <a:defRPr sz="4000">
                <a:solidFill>
                  <a:schemeClr val="bg1"/>
                </a:solidFill>
              </a:defRPr>
            </a:lvl1pPr>
          </a:lstStyle>
          <a:p>
            <a:r>
              <a:rPr lang="en-US" dirty="0"/>
              <a:t>Click to edit Master title style</a:t>
            </a:r>
          </a:p>
        </p:txBody>
      </p:sp>
      <p:sp>
        <p:nvSpPr>
          <p:cNvPr id="3" name="Picture Placeholder 2">
            <a:extLst>
              <a:ext uri="{FF2B5EF4-FFF2-40B4-BE49-F238E27FC236}">
                <a16:creationId xmlns:a16="http://schemas.microsoft.com/office/drawing/2014/main" id="{FDE5A206-7577-F621-EFC6-F5340584E1C4}"/>
              </a:ext>
            </a:extLst>
          </p:cNvPr>
          <p:cNvSpPr>
            <a:spLocks noGrp="1"/>
          </p:cNvSpPr>
          <p:nvPr>
            <p:ph type="pic" idx="1"/>
          </p:nvPr>
        </p:nvSpPr>
        <p:spPr>
          <a:xfrm>
            <a:off x="896987" y="685800"/>
            <a:ext cx="4255528" cy="54863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653B4D8-30EC-F931-6CB7-7BB319458199}"/>
              </a:ext>
            </a:extLst>
          </p:cNvPr>
          <p:cNvSpPr>
            <a:spLocks noGrp="1"/>
          </p:cNvSpPr>
          <p:nvPr>
            <p:ph type="body" sz="half" idx="2"/>
          </p:nvPr>
        </p:nvSpPr>
        <p:spPr>
          <a:xfrm>
            <a:off x="6096000" y="1675051"/>
            <a:ext cx="6095998" cy="5182949"/>
          </a:xfrm>
        </p:spPr>
        <p:txBody>
          <a:bodyPr lIns="457200" rIns="457200">
            <a:noAutofit/>
          </a:bodyPr>
          <a:lstStyle>
            <a:lvl1pPr marL="0" indent="0">
              <a:buNone/>
              <a:defRPr sz="40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cxnSp>
        <p:nvCxnSpPr>
          <p:cNvPr id="10" name="Straight Connector 9">
            <a:extLst>
              <a:ext uri="{FF2B5EF4-FFF2-40B4-BE49-F238E27FC236}">
                <a16:creationId xmlns:a16="http://schemas.microsoft.com/office/drawing/2014/main" id="{ABA259ED-F84D-F61B-A3FE-CC1B099C510B}"/>
              </a:ext>
              <a:ext uri="{C183D7F6-B498-43B3-948B-1728B52AA6E4}">
                <adec:decorative xmlns:adec="http://schemas.microsoft.com/office/drawing/2017/decorative" val="1"/>
              </a:ext>
            </a:extLst>
          </p:cNvPr>
          <p:cNvCxnSpPr/>
          <p:nvPr userDrawn="1">
            <p:extLst>
              <p:ext uri="{386F3935-93C4-4BCD-93E2-E3B085C9AB24}">
                <p16:designElem xmlns:p16="http://schemas.microsoft.com/office/powerpoint/2015/main" val="1"/>
              </p:ext>
            </p:extLst>
          </p:nvPr>
        </p:nvCxnSpPr>
        <p:spPr>
          <a:xfrm>
            <a:off x="6096000" y="1417320"/>
            <a:ext cx="0" cy="402336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095532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BDEE3F-81F1-36D6-05ED-4C1AD08D0BF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F096BE0-67A8-9042-77E0-E2B54C650FE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EC8BA6-57C3-3BE6-E71F-0F07CCD4B21C}"/>
              </a:ext>
            </a:extLst>
          </p:cNvPr>
          <p:cNvSpPr>
            <a:spLocks noGrp="1"/>
          </p:cNvSpPr>
          <p:nvPr>
            <p:ph type="dt" sz="half" idx="10"/>
          </p:nvPr>
        </p:nvSpPr>
        <p:spPr/>
        <p:txBody>
          <a:bodyPr/>
          <a:lstStyle/>
          <a:p>
            <a:fld id="{224C33E9-E4FE-F046-A28D-7F18E57B41B7}" type="datetimeFigureOut">
              <a:rPr lang="en-US" smtClean="0"/>
              <a:t>5/17/25</a:t>
            </a:fld>
            <a:endParaRPr lang="en-US"/>
          </a:p>
        </p:txBody>
      </p:sp>
      <p:sp>
        <p:nvSpPr>
          <p:cNvPr id="5" name="Footer Placeholder 4">
            <a:extLst>
              <a:ext uri="{FF2B5EF4-FFF2-40B4-BE49-F238E27FC236}">
                <a16:creationId xmlns:a16="http://schemas.microsoft.com/office/drawing/2014/main" id="{AE24DDE9-318F-1D3B-F770-2AEBABCBE5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DB864F-99DE-CE95-6C42-8A57C508C609}"/>
              </a:ext>
            </a:extLst>
          </p:cNvPr>
          <p:cNvSpPr>
            <a:spLocks noGrp="1"/>
          </p:cNvSpPr>
          <p:nvPr>
            <p:ph type="sldNum" sz="quarter" idx="12"/>
          </p:nvPr>
        </p:nvSpPr>
        <p:spPr/>
        <p:txBody>
          <a:bodyPr/>
          <a:lstStyle/>
          <a:p>
            <a:fld id="{60F879F9-A3E3-B34D-A7BF-FDCD9EA697C1}" type="slidenum">
              <a:rPr lang="en-US" smtClean="0"/>
              <a:t>‹#›</a:t>
            </a:fld>
            <a:endParaRPr lang="en-US"/>
          </a:p>
        </p:txBody>
      </p:sp>
    </p:spTree>
    <p:extLst>
      <p:ext uri="{BB962C8B-B14F-4D97-AF65-F5344CB8AC3E}">
        <p14:creationId xmlns:p14="http://schemas.microsoft.com/office/powerpoint/2010/main" val="4282060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1EED6-5F0A-5E80-D460-A31022D11EB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D53A887-E069-0407-20CC-E53AAA20963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042482A-C774-9475-B1C9-04A46E80478E}"/>
              </a:ext>
            </a:extLst>
          </p:cNvPr>
          <p:cNvSpPr>
            <a:spLocks noGrp="1"/>
          </p:cNvSpPr>
          <p:nvPr>
            <p:ph type="dt" sz="half" idx="10"/>
          </p:nvPr>
        </p:nvSpPr>
        <p:spPr/>
        <p:txBody>
          <a:bodyPr/>
          <a:lstStyle/>
          <a:p>
            <a:fld id="{224C33E9-E4FE-F046-A28D-7F18E57B41B7}" type="datetimeFigureOut">
              <a:rPr lang="en-US" smtClean="0"/>
              <a:t>5/17/25</a:t>
            </a:fld>
            <a:endParaRPr lang="en-US"/>
          </a:p>
        </p:txBody>
      </p:sp>
      <p:sp>
        <p:nvSpPr>
          <p:cNvPr id="5" name="Footer Placeholder 4">
            <a:extLst>
              <a:ext uri="{FF2B5EF4-FFF2-40B4-BE49-F238E27FC236}">
                <a16:creationId xmlns:a16="http://schemas.microsoft.com/office/drawing/2014/main" id="{1983F4AC-8D86-735E-BDAF-77A4590CBE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B84EE0-069E-DC5B-33CA-42CFFA7F70A0}"/>
              </a:ext>
            </a:extLst>
          </p:cNvPr>
          <p:cNvSpPr>
            <a:spLocks noGrp="1"/>
          </p:cNvSpPr>
          <p:nvPr>
            <p:ph type="sldNum" sz="quarter" idx="12"/>
          </p:nvPr>
        </p:nvSpPr>
        <p:spPr/>
        <p:txBody>
          <a:bodyPr/>
          <a:lstStyle/>
          <a:p>
            <a:fld id="{60F879F9-A3E3-B34D-A7BF-FDCD9EA697C1}" type="slidenum">
              <a:rPr lang="en-US" smtClean="0"/>
              <a:t>‹#›</a:t>
            </a:fld>
            <a:endParaRPr lang="en-US"/>
          </a:p>
        </p:txBody>
      </p:sp>
    </p:spTree>
    <p:extLst>
      <p:ext uri="{BB962C8B-B14F-4D97-AF65-F5344CB8AC3E}">
        <p14:creationId xmlns:p14="http://schemas.microsoft.com/office/powerpoint/2010/main" val="27354705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A169B6-7C2B-F01C-896E-9FE72AA5669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228EED1-C2A6-97B5-F89D-AA3C587619E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D792AAC-F8C0-881B-AAD3-3B66422AC65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771AF9B-3CB9-E2C2-7AC5-2885B0BDA20E}"/>
              </a:ext>
            </a:extLst>
          </p:cNvPr>
          <p:cNvSpPr>
            <a:spLocks noGrp="1"/>
          </p:cNvSpPr>
          <p:nvPr>
            <p:ph type="dt" sz="half" idx="10"/>
          </p:nvPr>
        </p:nvSpPr>
        <p:spPr/>
        <p:txBody>
          <a:bodyPr/>
          <a:lstStyle/>
          <a:p>
            <a:fld id="{224C33E9-E4FE-F046-A28D-7F18E57B41B7}" type="datetimeFigureOut">
              <a:rPr lang="en-US" smtClean="0"/>
              <a:t>5/17/25</a:t>
            </a:fld>
            <a:endParaRPr lang="en-US"/>
          </a:p>
        </p:txBody>
      </p:sp>
      <p:sp>
        <p:nvSpPr>
          <p:cNvPr id="6" name="Footer Placeholder 5">
            <a:extLst>
              <a:ext uri="{FF2B5EF4-FFF2-40B4-BE49-F238E27FC236}">
                <a16:creationId xmlns:a16="http://schemas.microsoft.com/office/drawing/2014/main" id="{DE932DC8-E4BC-46A7-E177-A7B0B464EEA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6C65A80-BBAB-F60E-A8E3-2C74100BB18A}"/>
              </a:ext>
            </a:extLst>
          </p:cNvPr>
          <p:cNvSpPr>
            <a:spLocks noGrp="1"/>
          </p:cNvSpPr>
          <p:nvPr>
            <p:ph type="sldNum" sz="quarter" idx="12"/>
          </p:nvPr>
        </p:nvSpPr>
        <p:spPr/>
        <p:txBody>
          <a:bodyPr/>
          <a:lstStyle/>
          <a:p>
            <a:fld id="{60F879F9-A3E3-B34D-A7BF-FDCD9EA697C1}" type="slidenum">
              <a:rPr lang="en-US" smtClean="0"/>
              <a:t>‹#›</a:t>
            </a:fld>
            <a:endParaRPr lang="en-US"/>
          </a:p>
        </p:txBody>
      </p:sp>
    </p:spTree>
    <p:extLst>
      <p:ext uri="{BB962C8B-B14F-4D97-AF65-F5344CB8AC3E}">
        <p14:creationId xmlns:p14="http://schemas.microsoft.com/office/powerpoint/2010/main" val="20103514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B5DF0-1D20-E5FF-B508-2B30A9696E3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6DF7AED-1FB4-360A-048E-D8188425D27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68D26BD-8098-D414-60D2-6D2D0A885D0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BBB491D-D107-CD8E-D881-81F3EC7225A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8682D96-E7B3-45AA-035D-9F9D4D1DCA5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D140F1F-0046-2CE3-FD5B-E207A1D3DF50}"/>
              </a:ext>
            </a:extLst>
          </p:cNvPr>
          <p:cNvSpPr>
            <a:spLocks noGrp="1"/>
          </p:cNvSpPr>
          <p:nvPr>
            <p:ph type="dt" sz="half" idx="10"/>
          </p:nvPr>
        </p:nvSpPr>
        <p:spPr/>
        <p:txBody>
          <a:bodyPr/>
          <a:lstStyle/>
          <a:p>
            <a:fld id="{224C33E9-E4FE-F046-A28D-7F18E57B41B7}" type="datetimeFigureOut">
              <a:rPr lang="en-US" smtClean="0"/>
              <a:t>5/17/25</a:t>
            </a:fld>
            <a:endParaRPr lang="en-US"/>
          </a:p>
        </p:txBody>
      </p:sp>
      <p:sp>
        <p:nvSpPr>
          <p:cNvPr id="8" name="Footer Placeholder 7">
            <a:extLst>
              <a:ext uri="{FF2B5EF4-FFF2-40B4-BE49-F238E27FC236}">
                <a16:creationId xmlns:a16="http://schemas.microsoft.com/office/drawing/2014/main" id="{93831B9A-2D95-11DF-A549-82B505F5F28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6036022-58DE-021E-C010-B18428565A7D}"/>
              </a:ext>
            </a:extLst>
          </p:cNvPr>
          <p:cNvSpPr>
            <a:spLocks noGrp="1"/>
          </p:cNvSpPr>
          <p:nvPr>
            <p:ph type="sldNum" sz="quarter" idx="12"/>
          </p:nvPr>
        </p:nvSpPr>
        <p:spPr/>
        <p:txBody>
          <a:bodyPr/>
          <a:lstStyle/>
          <a:p>
            <a:fld id="{60F879F9-A3E3-B34D-A7BF-FDCD9EA697C1}" type="slidenum">
              <a:rPr lang="en-US" smtClean="0"/>
              <a:t>‹#›</a:t>
            </a:fld>
            <a:endParaRPr lang="en-US"/>
          </a:p>
        </p:txBody>
      </p:sp>
    </p:spTree>
    <p:extLst>
      <p:ext uri="{BB962C8B-B14F-4D97-AF65-F5344CB8AC3E}">
        <p14:creationId xmlns:p14="http://schemas.microsoft.com/office/powerpoint/2010/main" val="2930281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B83E17-F2F3-CFCA-C77F-2C4DAE8C38C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12095AF-9808-D98E-B9A7-034589978FDF}"/>
              </a:ext>
            </a:extLst>
          </p:cNvPr>
          <p:cNvSpPr>
            <a:spLocks noGrp="1"/>
          </p:cNvSpPr>
          <p:nvPr>
            <p:ph type="dt" sz="half" idx="10"/>
          </p:nvPr>
        </p:nvSpPr>
        <p:spPr/>
        <p:txBody>
          <a:bodyPr/>
          <a:lstStyle/>
          <a:p>
            <a:fld id="{224C33E9-E4FE-F046-A28D-7F18E57B41B7}" type="datetimeFigureOut">
              <a:rPr lang="en-US" smtClean="0"/>
              <a:t>5/17/25</a:t>
            </a:fld>
            <a:endParaRPr lang="en-US"/>
          </a:p>
        </p:txBody>
      </p:sp>
      <p:sp>
        <p:nvSpPr>
          <p:cNvPr id="4" name="Footer Placeholder 3">
            <a:extLst>
              <a:ext uri="{FF2B5EF4-FFF2-40B4-BE49-F238E27FC236}">
                <a16:creationId xmlns:a16="http://schemas.microsoft.com/office/drawing/2014/main" id="{8061AABD-D582-1A33-DFD7-5B6CF7F79EE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C014ADF-4F77-82D2-3D86-2146A49724E2}"/>
              </a:ext>
            </a:extLst>
          </p:cNvPr>
          <p:cNvSpPr>
            <a:spLocks noGrp="1"/>
          </p:cNvSpPr>
          <p:nvPr>
            <p:ph type="sldNum" sz="quarter" idx="12"/>
          </p:nvPr>
        </p:nvSpPr>
        <p:spPr/>
        <p:txBody>
          <a:bodyPr/>
          <a:lstStyle/>
          <a:p>
            <a:fld id="{60F879F9-A3E3-B34D-A7BF-FDCD9EA697C1}" type="slidenum">
              <a:rPr lang="en-US" smtClean="0"/>
              <a:t>‹#›</a:t>
            </a:fld>
            <a:endParaRPr lang="en-US"/>
          </a:p>
        </p:txBody>
      </p:sp>
    </p:spTree>
    <p:extLst>
      <p:ext uri="{BB962C8B-B14F-4D97-AF65-F5344CB8AC3E}">
        <p14:creationId xmlns:p14="http://schemas.microsoft.com/office/powerpoint/2010/main" val="20393415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BA9D0E6-B5F0-94E1-C5ED-E9333D4891AE}"/>
              </a:ext>
            </a:extLst>
          </p:cNvPr>
          <p:cNvSpPr>
            <a:spLocks noGrp="1"/>
          </p:cNvSpPr>
          <p:nvPr>
            <p:ph type="dt" sz="half" idx="10"/>
          </p:nvPr>
        </p:nvSpPr>
        <p:spPr/>
        <p:txBody>
          <a:bodyPr/>
          <a:lstStyle/>
          <a:p>
            <a:fld id="{224C33E9-E4FE-F046-A28D-7F18E57B41B7}" type="datetimeFigureOut">
              <a:rPr lang="en-US" smtClean="0"/>
              <a:t>5/17/25</a:t>
            </a:fld>
            <a:endParaRPr lang="en-US"/>
          </a:p>
        </p:txBody>
      </p:sp>
      <p:sp>
        <p:nvSpPr>
          <p:cNvPr id="3" name="Footer Placeholder 2">
            <a:extLst>
              <a:ext uri="{FF2B5EF4-FFF2-40B4-BE49-F238E27FC236}">
                <a16:creationId xmlns:a16="http://schemas.microsoft.com/office/drawing/2014/main" id="{CF3488CE-BB5B-FE52-D607-1B71F68F8A6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6057F63-024A-729F-DF89-A7045A6E152D}"/>
              </a:ext>
            </a:extLst>
          </p:cNvPr>
          <p:cNvSpPr>
            <a:spLocks noGrp="1"/>
          </p:cNvSpPr>
          <p:nvPr>
            <p:ph type="sldNum" sz="quarter" idx="12"/>
          </p:nvPr>
        </p:nvSpPr>
        <p:spPr/>
        <p:txBody>
          <a:bodyPr/>
          <a:lstStyle/>
          <a:p>
            <a:fld id="{60F879F9-A3E3-B34D-A7BF-FDCD9EA697C1}" type="slidenum">
              <a:rPr lang="en-US" smtClean="0"/>
              <a:t>‹#›</a:t>
            </a:fld>
            <a:endParaRPr lang="en-US"/>
          </a:p>
        </p:txBody>
      </p:sp>
    </p:spTree>
    <p:extLst>
      <p:ext uri="{BB962C8B-B14F-4D97-AF65-F5344CB8AC3E}">
        <p14:creationId xmlns:p14="http://schemas.microsoft.com/office/powerpoint/2010/main" val="17953162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37CB3A-0BC4-C0C1-3E64-2FFDC402C0B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4EF690B-6DEF-744D-FB27-022ED602CEE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8E58906-4367-208A-AB83-D2DEC4E095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61532B7-438D-77F4-BB53-06683A84E8A6}"/>
              </a:ext>
            </a:extLst>
          </p:cNvPr>
          <p:cNvSpPr>
            <a:spLocks noGrp="1"/>
          </p:cNvSpPr>
          <p:nvPr>
            <p:ph type="dt" sz="half" idx="10"/>
          </p:nvPr>
        </p:nvSpPr>
        <p:spPr/>
        <p:txBody>
          <a:bodyPr/>
          <a:lstStyle/>
          <a:p>
            <a:fld id="{224C33E9-E4FE-F046-A28D-7F18E57B41B7}" type="datetimeFigureOut">
              <a:rPr lang="en-US" smtClean="0"/>
              <a:t>5/17/25</a:t>
            </a:fld>
            <a:endParaRPr lang="en-US"/>
          </a:p>
        </p:txBody>
      </p:sp>
      <p:sp>
        <p:nvSpPr>
          <p:cNvPr id="6" name="Footer Placeholder 5">
            <a:extLst>
              <a:ext uri="{FF2B5EF4-FFF2-40B4-BE49-F238E27FC236}">
                <a16:creationId xmlns:a16="http://schemas.microsoft.com/office/drawing/2014/main" id="{99F21433-BF79-27F1-59C6-6B83268F89A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342583B-7CD4-0347-3A50-A9B8B26B8483}"/>
              </a:ext>
            </a:extLst>
          </p:cNvPr>
          <p:cNvSpPr>
            <a:spLocks noGrp="1"/>
          </p:cNvSpPr>
          <p:nvPr>
            <p:ph type="sldNum" sz="quarter" idx="12"/>
          </p:nvPr>
        </p:nvSpPr>
        <p:spPr/>
        <p:txBody>
          <a:bodyPr/>
          <a:lstStyle/>
          <a:p>
            <a:fld id="{60F879F9-A3E3-B34D-A7BF-FDCD9EA697C1}" type="slidenum">
              <a:rPr lang="en-US" smtClean="0"/>
              <a:t>‹#›</a:t>
            </a:fld>
            <a:endParaRPr lang="en-US"/>
          </a:p>
        </p:txBody>
      </p:sp>
    </p:spTree>
    <p:extLst>
      <p:ext uri="{BB962C8B-B14F-4D97-AF65-F5344CB8AC3E}">
        <p14:creationId xmlns:p14="http://schemas.microsoft.com/office/powerpoint/2010/main" val="39216304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182D2B-C171-0305-E536-913C6D5D81B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5E0C185-8E74-8563-CB07-99052167400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8BC73F-5519-1200-3175-D0C34988464C}"/>
              </a:ext>
            </a:extLst>
          </p:cNvPr>
          <p:cNvSpPr>
            <a:spLocks noGrp="1"/>
          </p:cNvSpPr>
          <p:nvPr>
            <p:ph type="dt" sz="half" idx="10"/>
          </p:nvPr>
        </p:nvSpPr>
        <p:spPr/>
        <p:txBody>
          <a:bodyPr/>
          <a:lstStyle/>
          <a:p>
            <a:fld id="{224C33E9-E4FE-F046-A28D-7F18E57B41B7}" type="datetimeFigureOut">
              <a:rPr lang="en-US" smtClean="0"/>
              <a:t>5/17/25</a:t>
            </a:fld>
            <a:endParaRPr lang="en-US"/>
          </a:p>
        </p:txBody>
      </p:sp>
      <p:sp>
        <p:nvSpPr>
          <p:cNvPr id="5" name="Footer Placeholder 4">
            <a:extLst>
              <a:ext uri="{FF2B5EF4-FFF2-40B4-BE49-F238E27FC236}">
                <a16:creationId xmlns:a16="http://schemas.microsoft.com/office/drawing/2014/main" id="{E64D47A3-388D-8B5B-F989-6450158191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C1AFC2-81D2-A57E-D4D9-58367CADBE9A}"/>
              </a:ext>
            </a:extLst>
          </p:cNvPr>
          <p:cNvSpPr>
            <a:spLocks noGrp="1"/>
          </p:cNvSpPr>
          <p:nvPr>
            <p:ph type="sldNum" sz="quarter" idx="12"/>
          </p:nvPr>
        </p:nvSpPr>
        <p:spPr/>
        <p:txBody>
          <a:bodyPr/>
          <a:lstStyle/>
          <a:p>
            <a:fld id="{60F879F9-A3E3-B34D-A7BF-FDCD9EA697C1}" type="slidenum">
              <a:rPr lang="en-US" smtClean="0"/>
              <a:t>‹#›</a:t>
            </a:fld>
            <a:endParaRPr lang="en-US"/>
          </a:p>
        </p:txBody>
      </p:sp>
    </p:spTree>
    <p:extLst>
      <p:ext uri="{BB962C8B-B14F-4D97-AF65-F5344CB8AC3E}">
        <p14:creationId xmlns:p14="http://schemas.microsoft.com/office/powerpoint/2010/main" val="39499898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262626"/>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35F399B-FE2D-3620-7923-7C005DF9ABC5}"/>
              </a:ext>
            </a:extLst>
          </p:cNvPr>
          <p:cNvSpPr>
            <a:spLocks noGrp="1"/>
          </p:cNvSpPr>
          <p:nvPr>
            <p:ph type="title"/>
          </p:nvPr>
        </p:nvSpPr>
        <p:spPr>
          <a:xfrm>
            <a:off x="838200" y="617378"/>
            <a:ext cx="10515600" cy="1325563"/>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F83A4965-760A-5C01-6DB0-3822BC86F2A2}"/>
              </a:ext>
            </a:extLst>
          </p:cNvPr>
          <p:cNvSpPr>
            <a:spLocks noGrp="1"/>
          </p:cNvSpPr>
          <p:nvPr>
            <p:ph type="body" idx="1"/>
          </p:nvPr>
        </p:nvSpPr>
        <p:spPr>
          <a:xfrm>
            <a:off x="838200" y="2150533"/>
            <a:ext cx="10515600" cy="4026429"/>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1DD15F56-A705-EB58-815D-C213F4C9F7B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24C33E9-E4FE-F046-A28D-7F18E57B41B7}" type="datetimeFigureOut">
              <a:rPr lang="en-US" smtClean="0"/>
              <a:t>5/17/25</a:t>
            </a:fld>
            <a:endParaRPr lang="en-US"/>
          </a:p>
        </p:txBody>
      </p:sp>
      <p:sp>
        <p:nvSpPr>
          <p:cNvPr id="5" name="Footer Placeholder 4">
            <a:extLst>
              <a:ext uri="{FF2B5EF4-FFF2-40B4-BE49-F238E27FC236}">
                <a16:creationId xmlns:a16="http://schemas.microsoft.com/office/drawing/2014/main" id="{56CDB01E-EF8F-942F-2955-EDE8D37AACD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3B6D455-0AC1-1853-CA0A-E2435C25A38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F879F9-A3E3-B34D-A7BF-FDCD9EA697C1}" type="slidenum">
              <a:rPr lang="en-US" smtClean="0"/>
              <a:t>‹#›</a:t>
            </a:fld>
            <a:endParaRPr lang="en-US"/>
          </a:p>
        </p:txBody>
      </p:sp>
      <p:pic>
        <p:nvPicPr>
          <p:cNvPr id="7" name="Picture 6">
            <a:extLst>
              <a:ext uri="{FF2B5EF4-FFF2-40B4-BE49-F238E27FC236}">
                <a16:creationId xmlns:a16="http://schemas.microsoft.com/office/drawing/2014/main" id="{2D09559D-B554-3765-5687-E8DFE961C107}"/>
              </a:ext>
            </a:extLst>
          </p:cNvPr>
          <p:cNvPicPr>
            <a:picLocks noChangeAspect="1"/>
          </p:cNvPicPr>
          <p:nvPr userDrawn="1"/>
        </p:nvPicPr>
        <p:blipFill>
          <a:blip r:embed="rId13"/>
          <a:stretch>
            <a:fillRect/>
          </a:stretch>
        </p:blipFill>
        <p:spPr>
          <a:xfrm>
            <a:off x="626642" y="822960"/>
            <a:ext cx="25400" cy="914400"/>
          </a:xfrm>
          <a:prstGeom prst="rect">
            <a:avLst/>
          </a:prstGeom>
        </p:spPr>
      </p:pic>
    </p:spTree>
    <p:extLst>
      <p:ext uri="{BB962C8B-B14F-4D97-AF65-F5344CB8AC3E}">
        <p14:creationId xmlns:p14="http://schemas.microsoft.com/office/powerpoint/2010/main" val="22669038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8" r:id="rId9"/>
    <p:sldLayoutId id="2147483659" r:id="rId10"/>
    <p:sldLayoutId id="2147483660" r:id="rId11"/>
  </p:sldLayoutIdLst>
  <p:txStyles>
    <p:titleStyle>
      <a:lvl1pPr algn="l" defTabSz="914400" rtl="0" eaLnBrk="1" latinLnBrk="0" hangingPunct="1">
        <a:lnSpc>
          <a:spcPct val="90000"/>
        </a:lnSpc>
        <a:spcBef>
          <a:spcPct val="0"/>
        </a:spcBef>
        <a:buNone/>
        <a:defRPr sz="4400" b="1" kern="1200">
          <a:solidFill>
            <a:schemeClr val="bg1"/>
          </a:solidFill>
          <a:latin typeface="Avenir Next" panose="020B0503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4000" kern="1200">
          <a:solidFill>
            <a:schemeClr val="bg1"/>
          </a:solidFill>
          <a:latin typeface="Avenir Next" panose="020B05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4000" kern="1200">
          <a:solidFill>
            <a:schemeClr val="bg1"/>
          </a:solidFill>
          <a:latin typeface="Avenir Next" panose="020B05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4000" kern="1200">
          <a:solidFill>
            <a:schemeClr val="bg1"/>
          </a:solidFill>
          <a:latin typeface="Avenir Next" panose="020B05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4000" kern="1200">
          <a:solidFill>
            <a:schemeClr val="bg1"/>
          </a:solidFill>
          <a:latin typeface="Avenir Next" panose="020B05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4000" kern="1200">
          <a:solidFill>
            <a:schemeClr val="bg1"/>
          </a:solidFill>
          <a:latin typeface="Avenir Next" panose="020B05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2">
            <a:extLst>
              <a:ext uri="{FF2B5EF4-FFF2-40B4-BE49-F238E27FC236}">
                <a16:creationId xmlns:a16="http://schemas.microsoft.com/office/drawing/2014/main" id="{60F7FF2C-727C-1F82-45C3-2151B2A44E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wooden table&#10;&#10;Description automatically generated">
            <a:extLst>
              <a:ext uri="{FF2B5EF4-FFF2-40B4-BE49-F238E27FC236}">
                <a16:creationId xmlns:a16="http://schemas.microsoft.com/office/drawing/2014/main" id="{DCDD18F8-B760-D14E-9D55-75A286130C41}"/>
              </a:ext>
            </a:extLst>
          </p:cNvPr>
          <p:cNvPicPr>
            <a:picLocks noChangeAspect="1"/>
          </p:cNvPicPr>
          <p:nvPr/>
        </p:nvPicPr>
        <p:blipFill rotWithShape="1">
          <a:blip r:embed="rId2" cstate="screen">
            <a:alphaModFix amt="35000"/>
            <a:extLst>
              <a:ext uri="{28A0092B-C50C-407E-A947-70E740481C1C}">
                <a14:useLocalDpi xmlns:a14="http://schemas.microsoft.com/office/drawing/2010/main"/>
              </a:ext>
            </a:extLst>
          </a:blip>
          <a:srcRect/>
          <a:stretch/>
        </p:blipFill>
        <p:spPr>
          <a:xfrm>
            <a:off x="0" y="10"/>
            <a:ext cx="12192000" cy="6857990"/>
          </a:xfrm>
          <a:prstGeom prst="rect">
            <a:avLst/>
          </a:prstGeom>
        </p:spPr>
      </p:pic>
      <p:sp>
        <p:nvSpPr>
          <p:cNvPr id="4" name="Title 1">
            <a:extLst>
              <a:ext uri="{FF2B5EF4-FFF2-40B4-BE49-F238E27FC236}">
                <a16:creationId xmlns:a16="http://schemas.microsoft.com/office/drawing/2014/main" id="{BD0E5CF6-B0E8-B94B-95C6-F2BC98C76106}"/>
              </a:ext>
            </a:extLst>
          </p:cNvPr>
          <p:cNvSpPr txBox="1">
            <a:spLocks/>
          </p:cNvSpPr>
          <p:nvPr/>
        </p:nvSpPr>
        <p:spPr>
          <a:xfrm>
            <a:off x="541288" y="1065862"/>
            <a:ext cx="5554711" cy="4726276"/>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10000" b="1" i="0" kern="1200" cap="all" spc="800" baseline="0">
                <a:solidFill>
                  <a:schemeClr val="bg1"/>
                </a:solidFill>
                <a:latin typeface="+mn-lt"/>
                <a:ea typeface="+mj-ea"/>
                <a:cs typeface="Gill Sans Light" panose="020B0302020104020203" pitchFamily="34" charset="-79"/>
              </a:defRPr>
            </a:lvl1pPr>
          </a:lstStyle>
          <a:p>
            <a:pPr algn="r">
              <a:spcAft>
                <a:spcPts val="600"/>
              </a:spcAft>
            </a:pPr>
            <a:r>
              <a:rPr lang="en-US" sz="4800" cap="none" spc="0" dirty="0">
                <a:solidFill>
                  <a:srgbClr val="FFFFFF"/>
                </a:solidFill>
                <a:latin typeface="Lato" panose="020F0502020204030203" pitchFamily="34" charset="77"/>
                <a:cs typeface="+mj-cs"/>
              </a:rPr>
              <a:t>Welcome to</a:t>
            </a:r>
          </a:p>
          <a:p>
            <a:pPr algn="r">
              <a:spcAft>
                <a:spcPts val="600"/>
              </a:spcAft>
            </a:pPr>
            <a:r>
              <a:rPr lang="en-US" sz="4800" cap="none" spc="0" dirty="0">
                <a:solidFill>
                  <a:srgbClr val="FFFFFF"/>
                </a:solidFill>
                <a:latin typeface="Lato" panose="020F0502020204030203" pitchFamily="34" charset="77"/>
                <a:cs typeface="+mj-cs"/>
              </a:rPr>
              <a:t>Our Sunday School</a:t>
            </a:r>
          </a:p>
        </p:txBody>
      </p:sp>
      <p:sp>
        <p:nvSpPr>
          <p:cNvPr id="8" name="Title 1">
            <a:extLst>
              <a:ext uri="{FF2B5EF4-FFF2-40B4-BE49-F238E27FC236}">
                <a16:creationId xmlns:a16="http://schemas.microsoft.com/office/drawing/2014/main" id="{A6C94E09-B421-0741-83AD-DD307BFA532E}"/>
              </a:ext>
            </a:extLst>
          </p:cNvPr>
          <p:cNvSpPr txBox="1">
            <a:spLocks/>
          </p:cNvSpPr>
          <p:nvPr/>
        </p:nvSpPr>
        <p:spPr>
          <a:xfrm>
            <a:off x="6726621" y="1065862"/>
            <a:ext cx="4924090" cy="4726276"/>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10000" b="1" i="0" kern="1200" cap="all" spc="800" baseline="0">
                <a:solidFill>
                  <a:schemeClr val="bg1"/>
                </a:solidFill>
                <a:latin typeface="+mn-lt"/>
                <a:ea typeface="+mj-ea"/>
                <a:cs typeface="Gill Sans Light" panose="020B0302020104020203" pitchFamily="34" charset="-79"/>
              </a:defRPr>
            </a:lvl1pPr>
          </a:lstStyle>
          <a:p>
            <a:pPr algn="l">
              <a:spcAft>
                <a:spcPts val="600"/>
              </a:spcAft>
            </a:pPr>
            <a:r>
              <a:rPr lang="en-US" sz="4000" b="0" cap="none" spc="0" dirty="0">
                <a:solidFill>
                  <a:srgbClr val="FFFFFF"/>
                </a:solidFill>
                <a:latin typeface="Lato" panose="020F0502020204030203" pitchFamily="34" charset="77"/>
                <a:ea typeface="+mn-ea"/>
                <a:cs typeface="+mn-cs"/>
              </a:rPr>
              <a:t>We’ll start at 9:07</a:t>
            </a:r>
          </a:p>
        </p:txBody>
      </p:sp>
      <p:pic>
        <p:nvPicPr>
          <p:cNvPr id="3" name="Picture 2">
            <a:extLst>
              <a:ext uri="{FF2B5EF4-FFF2-40B4-BE49-F238E27FC236}">
                <a16:creationId xmlns:a16="http://schemas.microsoft.com/office/drawing/2014/main" id="{B1C497FE-C1DB-C493-ABBC-80110EAED10F}"/>
              </a:ext>
            </a:extLst>
          </p:cNvPr>
          <p:cNvPicPr>
            <a:picLocks noChangeAspect="1"/>
          </p:cNvPicPr>
          <p:nvPr/>
        </p:nvPicPr>
        <p:blipFill>
          <a:blip r:embed="rId3"/>
          <a:stretch>
            <a:fillRect/>
          </a:stretch>
        </p:blipFill>
        <p:spPr>
          <a:xfrm>
            <a:off x="6398610" y="2286000"/>
            <a:ext cx="25400" cy="2298700"/>
          </a:xfrm>
          <a:prstGeom prst="rect">
            <a:avLst/>
          </a:prstGeom>
        </p:spPr>
      </p:pic>
      <p:sp>
        <p:nvSpPr>
          <p:cNvPr id="7" name="Title 1">
            <a:extLst>
              <a:ext uri="{FF2B5EF4-FFF2-40B4-BE49-F238E27FC236}">
                <a16:creationId xmlns:a16="http://schemas.microsoft.com/office/drawing/2014/main" id="{AE58DA0E-75A3-B2A7-2042-4E5064C73441}"/>
              </a:ext>
            </a:extLst>
          </p:cNvPr>
          <p:cNvSpPr txBox="1">
            <a:spLocks/>
          </p:cNvSpPr>
          <p:nvPr/>
        </p:nvSpPr>
        <p:spPr>
          <a:xfrm>
            <a:off x="541289" y="5462123"/>
            <a:ext cx="11109421" cy="102134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10000" b="1" i="0" kern="1200" cap="all" spc="800" baseline="0">
                <a:solidFill>
                  <a:schemeClr val="bg1"/>
                </a:solidFill>
                <a:latin typeface="+mn-lt"/>
                <a:ea typeface="+mj-ea"/>
                <a:cs typeface="Gill Sans Light" panose="020B0302020104020203" pitchFamily="34" charset="-79"/>
              </a:defRPr>
            </a:lvl1pPr>
          </a:lstStyle>
          <a:p>
            <a:pPr>
              <a:spcAft>
                <a:spcPts val="600"/>
              </a:spcAft>
            </a:pPr>
            <a:r>
              <a:rPr lang="en-US" sz="2400" b="0" cap="none" spc="0" dirty="0">
                <a:solidFill>
                  <a:srgbClr val="FFFFFF"/>
                </a:solidFill>
                <a:latin typeface="Lato" panose="020F0502020204030203" pitchFamily="34" charset="77"/>
                <a:ea typeface="+mn-ea"/>
                <a:cs typeface="+mn-cs"/>
              </a:rPr>
              <a:t>visit OurSundaySchool.com for more about our class</a:t>
            </a:r>
          </a:p>
        </p:txBody>
      </p:sp>
    </p:spTree>
    <p:extLst>
      <p:ext uri="{BB962C8B-B14F-4D97-AF65-F5344CB8AC3E}">
        <p14:creationId xmlns:p14="http://schemas.microsoft.com/office/powerpoint/2010/main" val="25851064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B75BF33-2660-9306-16CD-31CF6D6530B5}"/>
              </a:ext>
            </a:extLst>
          </p:cNvPr>
          <p:cNvSpPr>
            <a:spLocks noGrp="1"/>
          </p:cNvSpPr>
          <p:nvPr>
            <p:ph type="body" sz="half" idx="2"/>
          </p:nvPr>
        </p:nvSpPr>
        <p:spPr/>
        <p:txBody>
          <a:bodyPr/>
          <a:lstStyle/>
          <a:p>
            <a:r>
              <a:rPr lang="en-US" dirty="0"/>
              <a:t>This inheritance is not an accident or a whim. It is keeping with God’s plan for us from the beginning.</a:t>
            </a:r>
          </a:p>
        </p:txBody>
      </p:sp>
      <p:sp>
        <p:nvSpPr>
          <p:cNvPr id="6" name="Title 5">
            <a:extLst>
              <a:ext uri="{FF2B5EF4-FFF2-40B4-BE49-F238E27FC236}">
                <a16:creationId xmlns:a16="http://schemas.microsoft.com/office/drawing/2014/main" id="{19B4DB4D-50A2-B48C-D38F-14F1F3A577F8}"/>
              </a:ext>
            </a:extLst>
          </p:cNvPr>
          <p:cNvSpPr>
            <a:spLocks noGrp="1"/>
          </p:cNvSpPr>
          <p:nvPr>
            <p:ph type="title"/>
          </p:nvPr>
        </p:nvSpPr>
        <p:spPr/>
        <p:txBody>
          <a:bodyPr/>
          <a:lstStyle/>
          <a:p>
            <a:r>
              <a:rPr lang="en-US" b="1" dirty="0">
                <a:solidFill>
                  <a:schemeClr val="bg1"/>
                </a:solidFill>
                <a:latin typeface="Avenir Next" panose="020B0503020202020204" pitchFamily="34" charset="0"/>
              </a:rPr>
              <a:t>Dr. Max Anders</a:t>
            </a:r>
            <a:endParaRPr lang="en-US" sz="3200" dirty="0"/>
          </a:p>
        </p:txBody>
      </p:sp>
      <p:pic>
        <p:nvPicPr>
          <p:cNvPr id="7" name="Picture 2" descr="30 Days to Growing in Your Christian Faith: An Interview with Max Anders -  Bible Gateway Blog">
            <a:extLst>
              <a:ext uri="{FF2B5EF4-FFF2-40B4-BE49-F238E27FC236}">
                <a16:creationId xmlns:a16="http://schemas.microsoft.com/office/drawing/2014/main" id="{EA4C8210-D5D3-901A-942F-EB5471531EE6}"/>
              </a:ext>
            </a:extLst>
          </p:cNvPr>
          <p:cNvPicPr>
            <a:picLocks noGrp="1" noChangeAspect="1" noChangeArrowheads="1"/>
          </p:cNvPicPr>
          <p:nvPr>
            <p:ph type="pic" idx="1"/>
          </p:nvPr>
        </p:nvPicPr>
        <p:blipFill rotWithShape="1">
          <a:blip r:embed="rId2" cstate="print">
            <a:extLst>
              <a:ext uri="{28A0092B-C50C-407E-A947-70E740481C1C}">
                <a14:useLocalDpi xmlns:a14="http://schemas.microsoft.com/office/drawing/2010/main"/>
              </a:ext>
            </a:extLst>
          </a:blip>
          <a:src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18643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AFD209-E4F2-0D51-7D84-7CAE2F8DB141}"/>
            </a:ext>
          </a:extLst>
        </p:cNvPr>
        <p:cNvGrpSpPr/>
        <p:nvPr/>
      </p:nvGrpSpPr>
      <p:grpSpPr>
        <a:xfrm>
          <a:off x="0" y="0"/>
          <a:ext cx="0" cy="0"/>
          <a:chOff x="0" y="0"/>
          <a:chExt cx="0" cy="0"/>
        </a:xfrm>
      </p:grpSpPr>
      <p:pic>
        <p:nvPicPr>
          <p:cNvPr id="2" name="Picture 1" descr="A white rack with a swinger on it&#10;&#10;AI-generated content may be incorrect.">
            <a:extLst>
              <a:ext uri="{FF2B5EF4-FFF2-40B4-BE49-F238E27FC236}">
                <a16:creationId xmlns:a16="http://schemas.microsoft.com/office/drawing/2014/main" id="{28E06AFC-08EE-0224-88C6-12306114BA12}"/>
              </a:ext>
            </a:extLst>
          </p:cNvPr>
          <p:cNvPicPr>
            <a:picLocks noChangeAspect="1"/>
          </p:cNvPicPr>
          <p:nvPr/>
        </p:nvPicPr>
        <p:blipFill>
          <a:blip r:embed="rId2"/>
          <a:stretch>
            <a:fillRect/>
          </a:stretch>
        </p:blipFill>
        <p:spPr>
          <a:xfrm>
            <a:off x="317740" y="280987"/>
            <a:ext cx="11340860" cy="6296025"/>
          </a:xfrm>
          <a:prstGeom prst="rect">
            <a:avLst/>
          </a:prstGeom>
        </p:spPr>
      </p:pic>
      <p:pic>
        <p:nvPicPr>
          <p:cNvPr id="4" name="Picture 3" descr="Triple Strand Beaded Cultured Pearl Necklace with 14k Yellow Gold, Sapphire  &amp; Turquoise Clasp - Sindur Style">
            <a:extLst>
              <a:ext uri="{FF2B5EF4-FFF2-40B4-BE49-F238E27FC236}">
                <a16:creationId xmlns:a16="http://schemas.microsoft.com/office/drawing/2014/main" id="{C4E761B7-8C61-95C2-264B-CC4E32E9CDF9}"/>
              </a:ext>
            </a:extLst>
          </p:cNvPr>
          <p:cNvPicPr>
            <a:picLocks noChangeAspect="1"/>
          </p:cNvPicPr>
          <p:nvPr/>
        </p:nvPicPr>
        <p:blipFill>
          <a:blip r:embed="rId3"/>
          <a:stretch>
            <a:fillRect/>
          </a:stretch>
        </p:blipFill>
        <p:spPr>
          <a:xfrm>
            <a:off x="3660474" y="1956758"/>
            <a:ext cx="2067465" cy="2067465"/>
          </a:xfrm>
          <a:prstGeom prst="rect">
            <a:avLst/>
          </a:prstGeom>
        </p:spPr>
      </p:pic>
    </p:spTree>
    <p:extLst>
      <p:ext uri="{BB962C8B-B14F-4D97-AF65-F5344CB8AC3E}">
        <p14:creationId xmlns:p14="http://schemas.microsoft.com/office/powerpoint/2010/main" val="8649144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442D8C-2A65-B1C6-19DE-F242316E9F2A}"/>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21F95B4E-04BD-2FA6-8103-50E5969A8649}"/>
              </a:ext>
            </a:extLst>
          </p:cNvPr>
          <p:cNvSpPr>
            <a:spLocks noGrp="1"/>
          </p:cNvSpPr>
          <p:nvPr>
            <p:ph type="body" sz="half" idx="2"/>
          </p:nvPr>
        </p:nvSpPr>
        <p:spPr>
          <a:xfrm>
            <a:off x="6096000" y="1675051"/>
            <a:ext cx="6096000" cy="5182949"/>
          </a:xfrm>
        </p:spPr>
        <p:txBody>
          <a:bodyPr/>
          <a:lstStyle/>
          <a:p>
            <a:r>
              <a:rPr lang="en-US" dirty="0"/>
              <a:t>Paul wants everyone to remember that we are loved not because of what is in us but because of what is in God.</a:t>
            </a:r>
          </a:p>
        </p:txBody>
      </p:sp>
      <p:sp>
        <p:nvSpPr>
          <p:cNvPr id="6" name="Title 5">
            <a:extLst>
              <a:ext uri="{FF2B5EF4-FFF2-40B4-BE49-F238E27FC236}">
                <a16:creationId xmlns:a16="http://schemas.microsoft.com/office/drawing/2014/main" id="{78D256B6-1A7F-C5E4-917C-A02B71664F62}"/>
              </a:ext>
            </a:extLst>
          </p:cNvPr>
          <p:cNvSpPr>
            <a:spLocks noGrp="1"/>
          </p:cNvSpPr>
          <p:nvPr>
            <p:ph type="title"/>
          </p:nvPr>
        </p:nvSpPr>
        <p:spPr/>
        <p:txBody>
          <a:bodyPr/>
          <a:lstStyle/>
          <a:p>
            <a:r>
              <a:rPr lang="en-US" dirty="0"/>
              <a:t>Dr. Bryan </a:t>
            </a:r>
            <a:r>
              <a:rPr lang="en-US" dirty="0" err="1"/>
              <a:t>Chapell</a:t>
            </a:r>
            <a:endParaRPr lang="en-US" dirty="0"/>
          </a:p>
        </p:txBody>
      </p:sp>
      <p:pic>
        <p:nvPicPr>
          <p:cNvPr id="8" name="Picture Placeholder 7" descr="A person in a suit and tie&#10;&#10;AI-generated content may be incorrect.">
            <a:extLst>
              <a:ext uri="{FF2B5EF4-FFF2-40B4-BE49-F238E27FC236}">
                <a16:creationId xmlns:a16="http://schemas.microsoft.com/office/drawing/2014/main" id="{1C0CE2F0-B2BC-E288-4E57-FCC5AF93A7F5}"/>
              </a:ext>
            </a:extLst>
          </p:cNvPr>
          <p:cNvPicPr>
            <a:picLocks noGrp="1" noChangeAspect="1"/>
          </p:cNvPicPr>
          <p:nvPr>
            <p:ph type="pic" idx="1"/>
          </p:nvPr>
        </p:nvPicPr>
        <p:blipFill>
          <a:blip r:embed="rId2"/>
          <a:srcRect l="1526" r="1526"/>
          <a:stretch>
            <a:fillRect/>
          </a:stretch>
        </p:blipFill>
        <p:spPr/>
      </p:pic>
    </p:spTree>
    <p:extLst>
      <p:ext uri="{BB962C8B-B14F-4D97-AF65-F5344CB8AC3E}">
        <p14:creationId xmlns:p14="http://schemas.microsoft.com/office/powerpoint/2010/main" val="40489459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081B17-3E96-F216-82B7-6880F8D4D7A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D504CC1-C6F4-052A-ACB7-10F9974D7DE6}"/>
              </a:ext>
            </a:extLst>
          </p:cNvPr>
          <p:cNvSpPr>
            <a:spLocks noGrp="1"/>
          </p:cNvSpPr>
          <p:nvPr>
            <p:ph type="title"/>
          </p:nvPr>
        </p:nvSpPr>
        <p:spPr>
          <a:xfrm>
            <a:off x="838200" y="617378"/>
            <a:ext cx="11353800" cy="1325563"/>
          </a:xfrm>
        </p:spPr>
        <p:txBody>
          <a:bodyPr/>
          <a:lstStyle/>
          <a:p>
            <a:r>
              <a:rPr lang="en-US" dirty="0"/>
              <a:t>Next time (dv):</a:t>
            </a:r>
            <a:br>
              <a:rPr lang="en-US" dirty="0"/>
            </a:br>
            <a:r>
              <a:rPr lang="en-US" dirty="0"/>
              <a:t>Ephesians 1:13–14 (pp. 51–57)</a:t>
            </a:r>
          </a:p>
        </p:txBody>
      </p:sp>
    </p:spTree>
    <p:extLst>
      <p:ext uri="{BB962C8B-B14F-4D97-AF65-F5344CB8AC3E}">
        <p14:creationId xmlns:p14="http://schemas.microsoft.com/office/powerpoint/2010/main" val="12057946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D79406-E3C4-3653-5CFF-0FA9179240C4}"/>
            </a:ext>
          </a:extLst>
        </p:cNvPr>
        <p:cNvGrpSpPr/>
        <p:nvPr/>
      </p:nvGrpSpPr>
      <p:grpSpPr>
        <a:xfrm>
          <a:off x="0" y="0"/>
          <a:ext cx="0" cy="0"/>
          <a:chOff x="0" y="0"/>
          <a:chExt cx="0" cy="0"/>
        </a:xfrm>
      </p:grpSpPr>
      <p:sp>
        <p:nvSpPr>
          <p:cNvPr id="15" name="Title 14">
            <a:extLst>
              <a:ext uri="{FF2B5EF4-FFF2-40B4-BE49-F238E27FC236}">
                <a16:creationId xmlns:a16="http://schemas.microsoft.com/office/drawing/2014/main" id="{3DF7933E-FC78-39E2-BC78-1CD098BF16AB}"/>
              </a:ext>
            </a:extLst>
          </p:cNvPr>
          <p:cNvSpPr>
            <a:spLocks noGrp="1"/>
          </p:cNvSpPr>
          <p:nvPr>
            <p:ph type="title"/>
          </p:nvPr>
        </p:nvSpPr>
        <p:spPr/>
        <p:txBody>
          <a:bodyPr/>
          <a:lstStyle/>
          <a:p>
            <a:r>
              <a:rPr lang="en-US" dirty="0"/>
              <a:t>Commentaries</a:t>
            </a:r>
          </a:p>
        </p:txBody>
      </p:sp>
      <p:sp>
        <p:nvSpPr>
          <p:cNvPr id="2" name="Content Placeholder 7">
            <a:extLst>
              <a:ext uri="{FF2B5EF4-FFF2-40B4-BE49-F238E27FC236}">
                <a16:creationId xmlns:a16="http://schemas.microsoft.com/office/drawing/2014/main" id="{AA0FE023-F641-0885-17AA-596B76F388F2}"/>
              </a:ext>
            </a:extLst>
          </p:cNvPr>
          <p:cNvSpPr>
            <a:spLocks noGrp="1"/>
          </p:cNvSpPr>
          <p:nvPr>
            <p:ph idx="1"/>
          </p:nvPr>
        </p:nvSpPr>
        <p:spPr>
          <a:xfrm>
            <a:off x="838200" y="2150533"/>
            <a:ext cx="10790382" cy="4026429"/>
          </a:xfrm>
        </p:spPr>
        <p:txBody>
          <a:bodyPr/>
          <a:lstStyle/>
          <a:p>
            <a:pPr marL="920750" indent="-460375"/>
            <a:r>
              <a:rPr lang="en-US" dirty="0"/>
              <a:t>Quotes are due to Jim by Thursday night</a:t>
            </a:r>
          </a:p>
          <a:p>
            <a:pPr marL="920750" indent="-460375"/>
            <a:endParaRPr lang="en-US" dirty="0"/>
          </a:p>
          <a:p>
            <a:pPr marL="920750" indent="-460375"/>
            <a:r>
              <a:rPr lang="en-US" dirty="0"/>
              <a:t>If you would like one, let Jim know</a:t>
            </a:r>
          </a:p>
        </p:txBody>
      </p:sp>
    </p:spTree>
    <p:extLst>
      <p:ext uri="{BB962C8B-B14F-4D97-AF65-F5344CB8AC3E}">
        <p14:creationId xmlns:p14="http://schemas.microsoft.com/office/powerpoint/2010/main" val="24281505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8C507-C381-A7EC-84C3-B88443D1F57A}"/>
              </a:ext>
            </a:extLst>
          </p:cNvPr>
          <p:cNvSpPr>
            <a:spLocks noGrp="1"/>
          </p:cNvSpPr>
          <p:nvPr>
            <p:ph type="title"/>
          </p:nvPr>
        </p:nvSpPr>
        <p:spPr/>
        <p:txBody>
          <a:bodyPr/>
          <a:lstStyle/>
          <a:p>
            <a:r>
              <a:rPr lang="en-US" dirty="0"/>
              <a:t>Prayer time</a:t>
            </a:r>
          </a:p>
        </p:txBody>
      </p:sp>
      <p:sp>
        <p:nvSpPr>
          <p:cNvPr id="3" name="Content Placeholder 2">
            <a:extLst>
              <a:ext uri="{FF2B5EF4-FFF2-40B4-BE49-F238E27FC236}">
                <a16:creationId xmlns:a16="http://schemas.microsoft.com/office/drawing/2014/main" id="{62B5EBAE-EEA5-52B7-A79D-B215DCDBE55D}"/>
              </a:ext>
            </a:extLst>
          </p:cNvPr>
          <p:cNvSpPr>
            <a:spLocks noGrp="1"/>
          </p:cNvSpPr>
          <p:nvPr>
            <p:ph idx="1"/>
          </p:nvPr>
        </p:nvSpPr>
        <p:spPr/>
        <p:txBody>
          <a:bodyPr/>
          <a:lstStyle/>
          <a:p>
            <a:pPr marL="920750" indent="-460375"/>
            <a:r>
              <a:rPr lang="en-US" dirty="0"/>
              <a:t>Write down your prayer requests (on the Weekly Update or in the comments)</a:t>
            </a:r>
          </a:p>
          <a:p>
            <a:pPr marL="920750" indent="-460375"/>
            <a:r>
              <a:rPr lang="en-US" dirty="0"/>
              <a:t>Lean in, engage, and pray for someone not with you</a:t>
            </a:r>
          </a:p>
          <a:p>
            <a:pPr marL="920750" indent="-460375"/>
            <a:r>
              <a:rPr lang="en-US" dirty="0"/>
              <a:t>Be out of this room by 9:50</a:t>
            </a:r>
          </a:p>
          <a:p>
            <a:pPr marL="920750" indent="-460375"/>
            <a:r>
              <a:rPr lang="en-US" dirty="0"/>
              <a:t>Go worship</a:t>
            </a:r>
          </a:p>
        </p:txBody>
      </p:sp>
    </p:spTree>
    <p:extLst>
      <p:ext uri="{BB962C8B-B14F-4D97-AF65-F5344CB8AC3E}">
        <p14:creationId xmlns:p14="http://schemas.microsoft.com/office/powerpoint/2010/main" val="15204905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429F33-9379-9FCA-AC93-DE294AB4C5E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370AE55-01C5-407A-240B-B2DA7A79D328}"/>
              </a:ext>
            </a:extLst>
          </p:cNvPr>
          <p:cNvSpPr>
            <a:spLocks noGrp="1"/>
          </p:cNvSpPr>
          <p:nvPr>
            <p:ph type="title"/>
          </p:nvPr>
        </p:nvSpPr>
        <p:spPr/>
        <p:txBody>
          <a:bodyPr/>
          <a:lstStyle/>
          <a:p>
            <a:r>
              <a:rPr lang="en-US" dirty="0"/>
              <a:t>Ephesians, week 7 (pages 46–51)</a:t>
            </a:r>
          </a:p>
        </p:txBody>
      </p:sp>
      <p:sp>
        <p:nvSpPr>
          <p:cNvPr id="3" name="Content Placeholder 2">
            <a:extLst>
              <a:ext uri="{FF2B5EF4-FFF2-40B4-BE49-F238E27FC236}">
                <a16:creationId xmlns:a16="http://schemas.microsoft.com/office/drawing/2014/main" id="{92E8520D-AB7E-E873-03E3-028ECE74B308}"/>
              </a:ext>
            </a:extLst>
          </p:cNvPr>
          <p:cNvSpPr>
            <a:spLocks noGrp="1"/>
          </p:cNvSpPr>
          <p:nvPr>
            <p:ph idx="1"/>
          </p:nvPr>
        </p:nvSpPr>
        <p:spPr/>
        <p:txBody>
          <a:bodyPr/>
          <a:lstStyle/>
          <a:p>
            <a:pPr marL="0" indent="0">
              <a:buNone/>
            </a:pPr>
            <a:endParaRPr lang="en-US" dirty="0"/>
          </a:p>
        </p:txBody>
      </p:sp>
    </p:spTree>
    <p:extLst>
      <p:ext uri="{BB962C8B-B14F-4D97-AF65-F5344CB8AC3E}">
        <p14:creationId xmlns:p14="http://schemas.microsoft.com/office/powerpoint/2010/main" val="7344415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593546-D9A2-54DF-F802-FC4EA3E7405B}"/>
              </a:ext>
            </a:extLst>
          </p:cNvPr>
          <p:cNvSpPr>
            <a:spLocks noGrp="1"/>
          </p:cNvSpPr>
          <p:nvPr>
            <p:ph type="title"/>
          </p:nvPr>
        </p:nvSpPr>
        <p:spPr/>
        <p:txBody>
          <a:bodyPr/>
          <a:lstStyle/>
          <a:p>
            <a:r>
              <a:rPr lang="en-US" dirty="0"/>
              <a:t>Insert video here</a:t>
            </a:r>
          </a:p>
        </p:txBody>
      </p:sp>
      <p:pic>
        <p:nvPicPr>
          <p:cNvPr id="4" name="Forrest Frank - CELEBRATION (Official Audio)">
            <a:hlinkClick r:id="" action="ppaction://media"/>
            <a:extLst>
              <a:ext uri="{FF2B5EF4-FFF2-40B4-BE49-F238E27FC236}">
                <a16:creationId xmlns:a16="http://schemas.microsoft.com/office/drawing/2014/main" id="{9E2EE91D-7952-AF45-7B53-3A37D103DC02}"/>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2596"/>
          </a:xfrm>
        </p:spPr>
      </p:pic>
    </p:spTree>
    <p:extLst>
      <p:ext uri="{BB962C8B-B14F-4D97-AF65-F5344CB8AC3E}">
        <p14:creationId xmlns:p14="http://schemas.microsoft.com/office/powerpoint/2010/main" val="831085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154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C32AF8C-1308-0480-1441-4E81DD0A76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3915" y="279405"/>
            <a:ext cx="11123083" cy="6299189"/>
          </a:xfrm>
          <a:prstGeom prst="rect">
            <a:avLst/>
          </a:prstGeom>
        </p:spPr>
      </p:pic>
    </p:spTree>
    <p:extLst>
      <p:ext uri="{BB962C8B-B14F-4D97-AF65-F5344CB8AC3E}">
        <p14:creationId xmlns:p14="http://schemas.microsoft.com/office/powerpoint/2010/main" val="1136669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3A939B-72B0-47FF-6AB6-89B232D222DF}"/>
            </a:ext>
          </a:extLst>
        </p:cNvPr>
        <p:cNvGrpSpPr/>
        <p:nvPr/>
      </p:nvGrpSpPr>
      <p:grpSpPr>
        <a:xfrm>
          <a:off x="0" y="0"/>
          <a:ext cx="0" cy="0"/>
          <a:chOff x="0" y="0"/>
          <a:chExt cx="0" cy="0"/>
        </a:xfrm>
      </p:grpSpPr>
      <p:pic>
        <p:nvPicPr>
          <p:cNvPr id="2" name="Picture 1" descr="A collage of stone walls&#10;&#10;AI-generated content may be incorrect.">
            <a:extLst>
              <a:ext uri="{FF2B5EF4-FFF2-40B4-BE49-F238E27FC236}">
                <a16:creationId xmlns:a16="http://schemas.microsoft.com/office/drawing/2014/main" id="{198292BD-0ED1-0B39-155A-AD940BF39C65}"/>
              </a:ext>
            </a:extLst>
          </p:cNvPr>
          <p:cNvPicPr>
            <a:picLocks noChangeAspect="1"/>
          </p:cNvPicPr>
          <p:nvPr/>
        </p:nvPicPr>
        <p:blipFill>
          <a:blip r:embed="rId2"/>
          <a:srcRect t="8257" r="1" b="5817"/>
          <a:stretch/>
        </p:blipFill>
        <p:spPr>
          <a:xfrm>
            <a:off x="422302" y="278329"/>
            <a:ext cx="11500071" cy="6310014"/>
          </a:xfrm>
          <a:prstGeom prst="rect">
            <a:avLst/>
          </a:prstGeom>
        </p:spPr>
      </p:pic>
    </p:spTree>
    <p:extLst>
      <p:ext uri="{BB962C8B-B14F-4D97-AF65-F5344CB8AC3E}">
        <p14:creationId xmlns:p14="http://schemas.microsoft.com/office/powerpoint/2010/main" val="32999557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460B4C-7576-E246-3893-E8766F21585B}"/>
            </a:ext>
          </a:extLst>
        </p:cNvPr>
        <p:cNvGrpSpPr/>
        <p:nvPr/>
      </p:nvGrpSpPr>
      <p:grpSpPr>
        <a:xfrm>
          <a:off x="0" y="0"/>
          <a:ext cx="0" cy="0"/>
          <a:chOff x="0" y="0"/>
          <a:chExt cx="0" cy="0"/>
        </a:xfrm>
      </p:grpSpPr>
      <p:pic>
        <p:nvPicPr>
          <p:cNvPr id="4" name="Picture 3" descr="A group of people in front of a building&#10;&#10;AI-generated content may be incorrect.">
            <a:extLst>
              <a:ext uri="{FF2B5EF4-FFF2-40B4-BE49-F238E27FC236}">
                <a16:creationId xmlns:a16="http://schemas.microsoft.com/office/drawing/2014/main" id="{7F57EC3E-99A2-ABFA-8DF9-527E3DA85FAF}"/>
              </a:ext>
            </a:extLst>
          </p:cNvPr>
          <p:cNvPicPr>
            <a:picLocks noChangeAspect="1"/>
          </p:cNvPicPr>
          <p:nvPr/>
        </p:nvPicPr>
        <p:blipFill>
          <a:blip r:embed="rId2"/>
          <a:srcRect l="27051" r="6894" b="-2"/>
          <a:stretch/>
        </p:blipFill>
        <p:spPr>
          <a:xfrm>
            <a:off x="643467" y="643467"/>
            <a:ext cx="5372099" cy="5571066"/>
          </a:xfrm>
          <a:prstGeom prst="rect">
            <a:avLst/>
          </a:prstGeom>
        </p:spPr>
      </p:pic>
      <p:pic>
        <p:nvPicPr>
          <p:cNvPr id="2" name="Picture 1" descr="A stone structure with a hill in the background&#10;&#10;AI-generated content may be incorrect.">
            <a:extLst>
              <a:ext uri="{FF2B5EF4-FFF2-40B4-BE49-F238E27FC236}">
                <a16:creationId xmlns:a16="http://schemas.microsoft.com/office/drawing/2014/main" id="{98EE01EF-39CC-BB59-9B86-F9949BB34D7D}"/>
              </a:ext>
            </a:extLst>
          </p:cNvPr>
          <p:cNvPicPr>
            <a:picLocks noChangeAspect="1"/>
          </p:cNvPicPr>
          <p:nvPr/>
        </p:nvPicPr>
        <p:blipFill>
          <a:blip r:embed="rId3"/>
          <a:srcRect l="15141" r="19288" b="1"/>
          <a:stretch/>
        </p:blipFill>
        <p:spPr>
          <a:xfrm>
            <a:off x="6176432" y="643467"/>
            <a:ext cx="5372100" cy="5571066"/>
          </a:xfrm>
          <a:prstGeom prst="rect">
            <a:avLst/>
          </a:prstGeom>
        </p:spPr>
      </p:pic>
    </p:spTree>
    <p:extLst>
      <p:ext uri="{BB962C8B-B14F-4D97-AF65-F5344CB8AC3E}">
        <p14:creationId xmlns:p14="http://schemas.microsoft.com/office/powerpoint/2010/main" val="32343736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C692E5-C990-F96E-DFE0-F8AA1A9E7A40}"/>
            </a:ext>
          </a:extLst>
        </p:cNvPr>
        <p:cNvGrpSpPr/>
        <p:nvPr/>
      </p:nvGrpSpPr>
      <p:grpSpPr>
        <a:xfrm>
          <a:off x="0" y="0"/>
          <a:ext cx="0" cy="0"/>
          <a:chOff x="0" y="0"/>
          <a:chExt cx="0" cy="0"/>
        </a:xfrm>
      </p:grpSpPr>
      <p:pic>
        <p:nvPicPr>
          <p:cNvPr id="5" name="Picture 4" descr="A bird on a pillar&#10;&#10;AI-generated content may be incorrect.">
            <a:extLst>
              <a:ext uri="{FF2B5EF4-FFF2-40B4-BE49-F238E27FC236}">
                <a16:creationId xmlns:a16="http://schemas.microsoft.com/office/drawing/2014/main" id="{67E940B9-F2EB-419F-E957-2D8EA22F68AA}"/>
              </a:ext>
            </a:extLst>
          </p:cNvPr>
          <p:cNvPicPr>
            <a:picLocks noChangeAspect="1"/>
          </p:cNvPicPr>
          <p:nvPr/>
        </p:nvPicPr>
        <p:blipFill>
          <a:blip r:embed="rId2"/>
          <a:srcRect r="5261" b="2"/>
          <a:stretch/>
        </p:blipFill>
        <p:spPr>
          <a:xfrm>
            <a:off x="643467" y="643467"/>
            <a:ext cx="5372099" cy="5571066"/>
          </a:xfrm>
          <a:prstGeom prst="rect">
            <a:avLst/>
          </a:prstGeom>
        </p:spPr>
      </p:pic>
      <p:pic>
        <p:nvPicPr>
          <p:cNvPr id="6" name="Picture 5" descr="A collage of a group of people walking on a dirt road&#10;&#10;AI-generated content may be incorrect.">
            <a:extLst>
              <a:ext uri="{FF2B5EF4-FFF2-40B4-BE49-F238E27FC236}">
                <a16:creationId xmlns:a16="http://schemas.microsoft.com/office/drawing/2014/main" id="{D3B9B64E-041E-ADCA-0A79-5312273B98FB}"/>
              </a:ext>
            </a:extLst>
          </p:cNvPr>
          <p:cNvPicPr>
            <a:picLocks noChangeAspect="1"/>
          </p:cNvPicPr>
          <p:nvPr/>
        </p:nvPicPr>
        <p:blipFill>
          <a:blip r:embed="rId3"/>
          <a:srcRect t="3798" r="1" b="15508"/>
          <a:stretch/>
        </p:blipFill>
        <p:spPr>
          <a:xfrm>
            <a:off x="6176432" y="643467"/>
            <a:ext cx="5372100" cy="5571066"/>
          </a:xfrm>
          <a:prstGeom prst="rect">
            <a:avLst/>
          </a:prstGeom>
        </p:spPr>
      </p:pic>
    </p:spTree>
    <p:extLst>
      <p:ext uri="{BB962C8B-B14F-4D97-AF65-F5344CB8AC3E}">
        <p14:creationId xmlns:p14="http://schemas.microsoft.com/office/powerpoint/2010/main" val="22725240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182ACD-060F-B35D-8FD0-C21581021DD7}"/>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FF3D7D97-7BCB-4A16-BF96-AC6B62A091BB}"/>
              </a:ext>
            </a:extLst>
          </p:cNvPr>
          <p:cNvSpPr>
            <a:spLocks noGrp="1"/>
          </p:cNvSpPr>
          <p:nvPr>
            <p:ph type="body" sz="half" idx="2"/>
          </p:nvPr>
        </p:nvSpPr>
        <p:spPr>
          <a:xfrm>
            <a:off x="6096000" y="1675051"/>
            <a:ext cx="6096000" cy="5182949"/>
          </a:xfrm>
        </p:spPr>
        <p:txBody>
          <a:bodyPr/>
          <a:lstStyle/>
          <a:p>
            <a:r>
              <a:rPr lang="en-US" dirty="0"/>
              <a:t>God is love. He didn’t need us, He wanted us. And that is the most amazing thing.</a:t>
            </a:r>
          </a:p>
        </p:txBody>
      </p:sp>
      <p:sp>
        <p:nvSpPr>
          <p:cNvPr id="6" name="Title 5">
            <a:extLst>
              <a:ext uri="{FF2B5EF4-FFF2-40B4-BE49-F238E27FC236}">
                <a16:creationId xmlns:a16="http://schemas.microsoft.com/office/drawing/2014/main" id="{9ADA0DA1-0469-7DFD-411E-7CF4907C9F56}"/>
              </a:ext>
            </a:extLst>
          </p:cNvPr>
          <p:cNvSpPr>
            <a:spLocks noGrp="1"/>
          </p:cNvSpPr>
          <p:nvPr>
            <p:ph type="title"/>
          </p:nvPr>
        </p:nvSpPr>
        <p:spPr/>
        <p:txBody>
          <a:bodyPr/>
          <a:lstStyle/>
          <a:p>
            <a:r>
              <a:rPr lang="en-US" dirty="0"/>
              <a:t>Dr. Rick Warren</a:t>
            </a:r>
          </a:p>
        </p:txBody>
      </p:sp>
      <p:pic>
        <p:nvPicPr>
          <p:cNvPr id="7" name="Picture Placeholder 6" descr="A person wearing glasses and a black shirt&#10;&#10;AI-generated content may be incorrect.">
            <a:extLst>
              <a:ext uri="{FF2B5EF4-FFF2-40B4-BE49-F238E27FC236}">
                <a16:creationId xmlns:a16="http://schemas.microsoft.com/office/drawing/2014/main" id="{D827A6E6-EF86-7F15-3ECA-2BDE0EF7716F}"/>
              </a:ext>
            </a:extLst>
          </p:cNvPr>
          <p:cNvPicPr>
            <a:picLocks noGrp="1" noChangeAspect="1"/>
          </p:cNvPicPr>
          <p:nvPr>
            <p:ph type="pic" idx="1"/>
          </p:nvPr>
        </p:nvPicPr>
        <p:blipFill>
          <a:blip r:embed="rId2"/>
          <a:srcRect l="13637" r="13637"/>
          <a:stretch>
            <a:fillRect/>
          </a:stretch>
        </p:blipFill>
        <p:spPr/>
      </p:pic>
    </p:spTree>
    <p:extLst>
      <p:ext uri="{BB962C8B-B14F-4D97-AF65-F5344CB8AC3E}">
        <p14:creationId xmlns:p14="http://schemas.microsoft.com/office/powerpoint/2010/main" val="34121064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8C507-C381-A7EC-84C3-B88443D1F57A}"/>
              </a:ext>
            </a:extLst>
          </p:cNvPr>
          <p:cNvSpPr>
            <a:spLocks noGrp="1"/>
          </p:cNvSpPr>
          <p:nvPr>
            <p:ph type="title"/>
          </p:nvPr>
        </p:nvSpPr>
        <p:spPr/>
        <p:txBody>
          <a:bodyPr/>
          <a:lstStyle/>
          <a:p>
            <a:r>
              <a:rPr lang="en-US" dirty="0"/>
              <a:t>Ephesians 1:11–12</a:t>
            </a:r>
          </a:p>
        </p:txBody>
      </p:sp>
      <p:sp>
        <p:nvSpPr>
          <p:cNvPr id="5" name="Content Placeholder 4">
            <a:extLst>
              <a:ext uri="{FF2B5EF4-FFF2-40B4-BE49-F238E27FC236}">
                <a16:creationId xmlns:a16="http://schemas.microsoft.com/office/drawing/2014/main" id="{FDC8D6C2-5F52-D34B-23A0-601FDE73D0F9}"/>
              </a:ext>
            </a:extLst>
          </p:cNvPr>
          <p:cNvSpPr>
            <a:spLocks noGrp="1"/>
          </p:cNvSpPr>
          <p:nvPr>
            <p:ph idx="1"/>
          </p:nvPr>
        </p:nvSpPr>
        <p:spPr>
          <a:xfrm>
            <a:off x="642485" y="2121657"/>
            <a:ext cx="10902969" cy="4026429"/>
          </a:xfrm>
        </p:spPr>
        <p:txBody>
          <a:bodyPr/>
          <a:lstStyle/>
          <a:p>
            <a:pPr marL="7938" indent="0">
              <a:buNone/>
            </a:pPr>
            <a:r>
              <a:rPr lang="en-US" sz="3600" dirty="0"/>
              <a:t>In Him, we also have been made an inheritance, having been predestined according to the purpose of Him who works all things according to the counsel of His will, to the end that we who first have hoped in Christ would be to the praise of His glory.</a:t>
            </a:r>
          </a:p>
        </p:txBody>
      </p:sp>
    </p:spTree>
    <p:extLst>
      <p:ext uri="{BB962C8B-B14F-4D97-AF65-F5344CB8AC3E}">
        <p14:creationId xmlns:p14="http://schemas.microsoft.com/office/powerpoint/2010/main" val="354482855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14658</TotalTime>
  <Words>232</Words>
  <Application>Microsoft Macintosh PowerPoint</Application>
  <PresentationFormat>Widescreen</PresentationFormat>
  <Paragraphs>25</Paragraphs>
  <Slides>15</Slides>
  <Notes>1</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Arial</vt:lpstr>
      <vt:lpstr>Avenir Next</vt:lpstr>
      <vt:lpstr>Calibri</vt:lpstr>
      <vt:lpstr>Lato</vt:lpstr>
      <vt:lpstr>Office Theme</vt:lpstr>
      <vt:lpstr>PowerPoint Presentation</vt:lpstr>
      <vt:lpstr>Ephesians, week 7 (pages 46–51)</vt:lpstr>
      <vt:lpstr>Insert video here</vt:lpstr>
      <vt:lpstr>PowerPoint Presentation</vt:lpstr>
      <vt:lpstr>PowerPoint Presentation</vt:lpstr>
      <vt:lpstr>PowerPoint Presentation</vt:lpstr>
      <vt:lpstr>PowerPoint Presentation</vt:lpstr>
      <vt:lpstr>Dr. Rick Warren</vt:lpstr>
      <vt:lpstr>Ephesians 1:11–12</vt:lpstr>
      <vt:lpstr>Dr. Max Anders</vt:lpstr>
      <vt:lpstr>PowerPoint Presentation</vt:lpstr>
      <vt:lpstr>Dr. Bryan Chapell</vt:lpstr>
      <vt:lpstr>Next time (dv): Ephesians 1:13–14 (pp. 51–57)</vt:lpstr>
      <vt:lpstr>Commentaries</vt:lpstr>
      <vt:lpstr>Prayer time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Jim Fleming</dc:creator>
  <cp:lastModifiedBy>Jim Fleming</cp:lastModifiedBy>
  <cp:revision>25</cp:revision>
  <cp:lastPrinted>2025-04-05T19:33:33Z</cp:lastPrinted>
  <dcterms:created xsi:type="dcterms:W3CDTF">2022-07-16T19:21:48Z</dcterms:created>
  <dcterms:modified xsi:type="dcterms:W3CDTF">2025-05-17T12:45:36Z</dcterms:modified>
</cp:coreProperties>
</file>